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0" r:id="rId2"/>
    <p:sldId id="373" r:id="rId3"/>
    <p:sldId id="374" r:id="rId4"/>
    <p:sldId id="376" r:id="rId5"/>
    <p:sldId id="370" r:id="rId6"/>
    <p:sldId id="287" r:id="rId7"/>
    <p:sldId id="3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53"/>
    <a:srgbClr val="679D97"/>
    <a:srgbClr val="71A6A1"/>
    <a:srgbClr val="90C14E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4504"/>
  </p:normalViewPr>
  <p:slideViewPr>
    <p:cSldViewPr snapToGrid="0" snapToObjects="1">
      <p:cViewPr varScale="1">
        <p:scale>
          <a:sx n="86" d="100"/>
          <a:sy n="86" d="100"/>
        </p:scale>
        <p:origin x="115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734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3"/>
            <a:ext cx="1220724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8" y="5619914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2" y="1435100"/>
            <a:ext cx="758444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7" y="6360265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9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1006663"/>
            <a:ext cx="6172201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439645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8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8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0998"/>
            <a:ext cx="12207241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7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50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6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9A780-A9EB-450B-B3B0-3B795E38E1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046F-F2E8-4B96-BBE3-07405CF4B15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5"/>
            <a:ext cx="7429502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50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2" y="2133601"/>
            <a:ext cx="932180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28.05.2019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3" y="2857272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72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28.05.2019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28.05.2019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75875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2" y="6085490"/>
            <a:ext cx="2100073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7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067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89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11877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4245430" y="11878"/>
            <a:ext cx="7946571" cy="4356922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66681" y="1976103"/>
            <a:ext cx="6194322" cy="2371281"/>
          </a:xfrm>
        </p:spPr>
        <p:txBody>
          <a:bodyPr>
            <a:normAutofit fontScale="90000"/>
          </a:bodyPr>
          <a:lstStyle/>
          <a:p>
            <a:br>
              <a:rPr lang="fr-FR" sz="3200" dirty="0"/>
            </a:br>
            <a:r>
              <a:rPr lang="fr-FR" sz="3200" dirty="0"/>
              <a:t>Au delà.....</a:t>
            </a:r>
            <a:br>
              <a:rPr lang="fr-FR" sz="3200" dirty="0"/>
            </a:br>
            <a:r>
              <a:rPr lang="fr-FR" sz="3200" dirty="0"/>
              <a:t>des outils d'efficacité de la gestion des aires protégée</a:t>
            </a:r>
            <a:br>
              <a:rPr lang="fr-FR" dirty="0"/>
            </a:br>
            <a:br>
              <a:rPr lang="fr-FR" sz="1100" dirty="0"/>
            </a:br>
            <a:r>
              <a:rPr lang="fr-FR" b="1" dirty="0">
                <a:solidFill>
                  <a:schemeClr val="tx1"/>
                </a:solidFill>
              </a:rPr>
              <a:t>Pensée critique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Solution des problèmes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Prise de décision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4996073" y="1582057"/>
            <a:ext cx="331305" cy="2272314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9"/>
          <a:stretch/>
        </p:blipFill>
        <p:spPr bwMode="auto">
          <a:xfrm>
            <a:off x="-8" y="1519023"/>
            <a:ext cx="500404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D76D26E-D2CD-5A4C-AF72-F6976B91BFC3}"/>
              </a:ext>
            </a:extLst>
          </p:cNvPr>
          <p:cNvSpPr/>
          <p:nvPr/>
        </p:nvSpPr>
        <p:spPr>
          <a:xfrm>
            <a:off x="4268382" y="196803"/>
            <a:ext cx="7946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Formation des coaches de l’observatoire des aires protégées et biodiversité </a:t>
            </a:r>
            <a:br>
              <a:rPr lang="fr-FR" b="1" dirty="0"/>
            </a:br>
            <a:r>
              <a:rPr lang="fr-FR" b="1" dirty="0"/>
              <a:t>en Afrique de l’Ouest et Afrique Centrale </a:t>
            </a:r>
            <a:br>
              <a:rPr lang="fr-FR" b="1" dirty="0"/>
            </a:br>
            <a:r>
              <a:rPr lang="fr-FR" b="1" dirty="0"/>
              <a:t>Kinshasa du 20 au 31 mai 2019</a:t>
            </a:r>
            <a:br>
              <a:rPr lang="fr-FR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217106"/>
            <a:ext cx="9998901" cy="926976"/>
          </a:xfrm>
        </p:spPr>
        <p:txBody>
          <a:bodyPr>
            <a:normAutofit/>
          </a:bodyPr>
          <a:lstStyle/>
          <a:p>
            <a:r>
              <a:rPr lang="fr-FR" b="1" i="1" noProof="0" dirty="0"/>
              <a:t>Introduction DSS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1872" y="1154334"/>
            <a:ext cx="10972800" cy="3940178"/>
          </a:xfrm>
        </p:spPr>
        <p:txBody>
          <a:bodyPr>
            <a:normAutofit/>
          </a:bodyPr>
          <a:lstStyle/>
          <a:p>
            <a:pPr lvl="1"/>
            <a:r>
              <a:rPr lang="fr-FR" noProof="0" dirty="0"/>
              <a:t>Pour améliorer les décisions, vous avez besoin de :</a:t>
            </a:r>
          </a:p>
          <a:p>
            <a:r>
              <a:rPr lang="fr-FR" b="1" dirty="0"/>
              <a:t>Penser d’une manière critique</a:t>
            </a:r>
          </a:p>
          <a:p>
            <a:r>
              <a:rPr lang="fr-FR" b="1" dirty="0"/>
              <a:t>Résoudre les problèmes</a:t>
            </a:r>
          </a:p>
          <a:p>
            <a:r>
              <a:rPr lang="fr-FR" b="1" dirty="0"/>
              <a:t>Aider à prendre la décision</a:t>
            </a:r>
            <a:endParaRPr lang="fr-FR" b="1" noProof="0" dirty="0"/>
          </a:p>
          <a:p>
            <a:pPr lvl="1"/>
            <a:r>
              <a:rPr lang="fr-FR" noProof="0" dirty="0"/>
              <a:t>Ces trois compétences sont des partenaires indissociables. Une compétence sans les deux autres n'a aucun sens.</a:t>
            </a:r>
          </a:p>
          <a:p>
            <a:pPr lvl="1"/>
            <a:r>
              <a:rPr lang="fr-FR" noProof="0" dirty="0"/>
              <a:t>Vaste gamme d'outils, de techniques et de méthodologies simple mais puissant d’analyse, de résolution de problèmes et de support à la décision</a:t>
            </a:r>
          </a:p>
        </p:txBody>
      </p:sp>
    </p:spTree>
    <p:extLst>
      <p:ext uri="{BB962C8B-B14F-4D97-AF65-F5344CB8AC3E}">
        <p14:creationId xmlns:p14="http://schemas.microsoft.com/office/powerpoint/2010/main" val="113144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260648"/>
            <a:ext cx="9998901" cy="926976"/>
          </a:xfrm>
        </p:spPr>
        <p:txBody>
          <a:bodyPr>
            <a:normAutofit/>
          </a:bodyPr>
          <a:lstStyle/>
          <a:p>
            <a:r>
              <a:rPr lang="fr-FR" b="1" i="1" noProof="0" dirty="0"/>
              <a:t>Introduction DSS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1872" y="1052736"/>
            <a:ext cx="10972800" cy="11521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noProof="0" dirty="0"/>
              <a:t>Pour améliorer les décisions, vous avez besoin d’une loupe pour les analyses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707">
            <a:off x="2074286" y="1341060"/>
            <a:ext cx="6646243" cy="59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2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487" y="251195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/>
              <a:t>Introduction DSS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82" y="967056"/>
            <a:ext cx="912203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6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rlo\Pictures\120038763-0fbab69d-d822-4762-b2ee-5267bdea1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657" y="0"/>
            <a:ext cx="1006080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289142" y="258990"/>
            <a:ext cx="2902857" cy="554672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Regardons en dessous de la surface</a:t>
            </a:r>
          </a:p>
        </p:txBody>
      </p:sp>
    </p:spTree>
    <p:extLst>
      <p:ext uri="{BB962C8B-B14F-4D97-AF65-F5344CB8AC3E}">
        <p14:creationId xmlns:p14="http://schemas.microsoft.com/office/powerpoint/2010/main" val="353352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260648"/>
            <a:ext cx="9998901" cy="926976"/>
          </a:xfrm>
        </p:spPr>
        <p:txBody>
          <a:bodyPr>
            <a:normAutofit/>
          </a:bodyPr>
          <a:lstStyle/>
          <a:p>
            <a:r>
              <a:rPr lang="fr-FR" b="1" i="1" noProof="0" dirty="0"/>
              <a:t>Introduction DSS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882" y="1321025"/>
            <a:ext cx="10972800" cy="4215950"/>
          </a:xfrm>
        </p:spPr>
        <p:txBody>
          <a:bodyPr>
            <a:normAutofit/>
          </a:bodyPr>
          <a:lstStyle/>
          <a:p>
            <a:r>
              <a:rPr lang="fr-FR" b="1" dirty="0"/>
              <a:t>Utilisation d’IMET (ou autre outil)</a:t>
            </a:r>
          </a:p>
          <a:p>
            <a:pPr marL="596646" indent="-514350">
              <a:buFont typeface="+mj-lt"/>
              <a:buAutoNum type="arabicPeriod"/>
            </a:pPr>
            <a:r>
              <a:rPr lang="fr-FR" b="1" dirty="0"/>
              <a:t>Penser d’une manière critique aide dans les analyses et à l’identification des problématiques de gestion/gouvernance à dépasser</a:t>
            </a:r>
          </a:p>
          <a:p>
            <a:pPr marL="596646" indent="-514350">
              <a:buFont typeface="+mj-lt"/>
              <a:buAutoNum type="arabicPeriod"/>
            </a:pPr>
            <a:r>
              <a:rPr lang="fr-FR" b="1" dirty="0"/>
              <a:t>Résoudre les problèmes est indispensables pour disposer des propositions de gestion</a:t>
            </a:r>
          </a:p>
          <a:p>
            <a:pPr marL="596646" indent="-514350">
              <a:buFont typeface="+mj-lt"/>
              <a:buAutoNum type="arabicPeriod"/>
            </a:pPr>
            <a:r>
              <a:rPr lang="fr-FR" b="1" dirty="0"/>
              <a:t>Aider à prendre la décision est fondamentale pour planifier et être à mesure de présenter des plaidoyers </a:t>
            </a: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97126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6437</TotalTime>
  <Words>100</Words>
  <Application>Microsoft Macintosh PowerPoint</Application>
  <PresentationFormat>Ecrã Panorâmico</PresentationFormat>
  <Paragraphs>18</Paragraphs>
  <Slides>7</Slides>
  <Notes>0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Office Theme</vt:lpstr>
      <vt:lpstr> Au delà..... des outils d'efficacité de la gestion des aires protégée  Pensée critique Solution des problèmes Prise de décision</vt:lpstr>
      <vt:lpstr>Introduction DSS</vt:lpstr>
      <vt:lpstr>Introduction DSS</vt:lpstr>
      <vt:lpstr>Introduction DSS</vt:lpstr>
      <vt:lpstr>Regardons en dessous de la surface</vt:lpstr>
      <vt:lpstr>Apresentação do PowerPoint</vt:lpstr>
      <vt:lpstr>Introduction DSS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Jens Treffner</cp:lastModifiedBy>
  <cp:revision>112</cp:revision>
  <cp:lastPrinted>2019-05-26T09:54:55Z</cp:lastPrinted>
  <dcterms:created xsi:type="dcterms:W3CDTF">2016-03-29T08:17:27Z</dcterms:created>
  <dcterms:modified xsi:type="dcterms:W3CDTF">2019-05-28T07:16:10Z</dcterms:modified>
</cp:coreProperties>
</file>