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0" r:id="rId2"/>
    <p:sldId id="314" r:id="rId3"/>
    <p:sldId id="306" r:id="rId4"/>
    <p:sldId id="312" r:id="rId5"/>
    <p:sldId id="313" r:id="rId6"/>
    <p:sldId id="305" r:id="rId7"/>
    <p:sldId id="311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Reghintovschi" initials="ER" lastIdx="1" clrIdx="0"/>
  <p:cmAuthor id="2" name="Elena Reghintovschi" initials="ER [2]" lastIdx="1" clrIdx="1"/>
  <p:cmAuthor id="3" name="Elena Reghintovschi" initials="ER [2] [2]" lastIdx="1" clrIdx="2"/>
  <p:cmAuthor id="4" name="Elena Reghintovschi" initials="ER [3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785E"/>
    <a:srgbClr val="A35B28"/>
    <a:srgbClr val="A7D1E6"/>
    <a:srgbClr val="679D97"/>
    <a:srgbClr val="71A6A1"/>
    <a:srgbClr val="90C14E"/>
    <a:srgbClr val="41A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9"/>
    <p:restoredTop sz="93170"/>
  </p:normalViewPr>
  <p:slideViewPr>
    <p:cSldViewPr snapToGrid="0" snapToObjects="1">
      <p:cViewPr varScale="1">
        <p:scale>
          <a:sx n="86" d="100"/>
          <a:sy n="86" d="100"/>
        </p:scale>
        <p:origin x="104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50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84D64C-5926-4E9A-A569-2F35B05BCA3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6E1382-871A-452A-92FF-29FA949BCDB1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r-FR" sz="1800" b="1" noProof="0" dirty="0">
              <a:solidFill>
                <a:schemeClr val="tx1"/>
              </a:solidFill>
            </a:rPr>
            <a:t>Collecte et Organisation  données</a:t>
          </a:r>
        </a:p>
      </dgm:t>
    </dgm:pt>
    <dgm:pt modelId="{57C2318C-7584-4DB6-A997-94494B4E9CDB}" type="parTrans" cxnId="{56DC40F8-47D4-49B4-846A-BDF02975197D}">
      <dgm:prSet/>
      <dgm:spPr/>
      <dgm:t>
        <a:bodyPr/>
        <a:lstStyle/>
        <a:p>
          <a:endParaRPr lang="en-US"/>
        </a:p>
      </dgm:t>
    </dgm:pt>
    <dgm:pt modelId="{22690A9C-AB47-478D-8C90-79429DC1E5E0}" type="sibTrans" cxnId="{56DC40F8-47D4-49B4-846A-BDF02975197D}">
      <dgm:prSet/>
      <dgm:spPr/>
      <dgm:t>
        <a:bodyPr/>
        <a:lstStyle/>
        <a:p>
          <a:endParaRPr lang="en-US"/>
        </a:p>
      </dgm:t>
    </dgm:pt>
    <dgm:pt modelId="{A818D5D8-9209-4108-B8F0-36E0F0AE5A61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800" b="1" noProof="0" dirty="0">
              <a:solidFill>
                <a:schemeClr val="tx1"/>
              </a:solidFill>
            </a:rPr>
            <a:t>Analyse d’information</a:t>
          </a:r>
        </a:p>
      </dgm:t>
    </dgm:pt>
    <dgm:pt modelId="{A4666C6B-D724-41B3-88FA-C707A1B319BF}" type="parTrans" cxnId="{C0268944-0BC3-48B6-9984-E9BEF9424C16}">
      <dgm:prSet/>
      <dgm:spPr/>
      <dgm:t>
        <a:bodyPr/>
        <a:lstStyle/>
        <a:p>
          <a:endParaRPr lang="en-US"/>
        </a:p>
      </dgm:t>
    </dgm:pt>
    <dgm:pt modelId="{A4123245-DB49-4E00-BE50-334842C24382}" type="sibTrans" cxnId="{C0268944-0BC3-48B6-9984-E9BEF9424C16}">
      <dgm:prSet/>
      <dgm:spPr/>
      <dgm:t>
        <a:bodyPr/>
        <a:lstStyle/>
        <a:p>
          <a:endParaRPr lang="en-US"/>
        </a:p>
      </dgm:t>
    </dgm:pt>
    <dgm:pt modelId="{6763ACDA-F9F2-4062-A47D-4E6E0774E4A4}">
      <dgm:prSet phldrT="[Texte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800" b="1" noProof="0" dirty="0">
              <a:solidFill>
                <a:schemeClr val="tx1"/>
              </a:solidFill>
            </a:rPr>
            <a:t>Définition des priorités</a:t>
          </a:r>
        </a:p>
      </dgm:t>
    </dgm:pt>
    <dgm:pt modelId="{551C19DB-1EAF-4D75-9A7E-67024085533C}" type="parTrans" cxnId="{66C52D9B-ECF8-48DC-BC1C-575E135403DA}">
      <dgm:prSet/>
      <dgm:spPr/>
      <dgm:t>
        <a:bodyPr/>
        <a:lstStyle/>
        <a:p>
          <a:endParaRPr lang="en-US"/>
        </a:p>
      </dgm:t>
    </dgm:pt>
    <dgm:pt modelId="{805E9186-8BE6-4B05-AC94-496ABF211461}" type="sibTrans" cxnId="{66C52D9B-ECF8-48DC-BC1C-575E135403DA}">
      <dgm:prSet/>
      <dgm:spPr/>
      <dgm:t>
        <a:bodyPr/>
        <a:lstStyle/>
        <a:p>
          <a:endParaRPr lang="en-US"/>
        </a:p>
      </dgm:t>
    </dgm:pt>
    <dgm:pt modelId="{2AC10255-9BAA-49A9-AB95-9B205D2463C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fr-FR" sz="1800" b="1" noProof="0" dirty="0">
              <a:solidFill>
                <a:schemeClr val="tx1"/>
              </a:solidFill>
            </a:rPr>
            <a:t>Visualisation des Résultats</a:t>
          </a:r>
        </a:p>
      </dgm:t>
    </dgm:pt>
    <dgm:pt modelId="{819AE801-2A3D-4B51-9436-1CBFE7C7843A}" type="parTrans" cxnId="{166B73D2-1EE9-4C73-86A4-082CDD57B8FB}">
      <dgm:prSet/>
      <dgm:spPr/>
      <dgm:t>
        <a:bodyPr/>
        <a:lstStyle/>
        <a:p>
          <a:endParaRPr lang="en-US"/>
        </a:p>
      </dgm:t>
    </dgm:pt>
    <dgm:pt modelId="{46402AEF-ED4A-4C54-8B6B-51831A32E543}" type="sibTrans" cxnId="{166B73D2-1EE9-4C73-86A4-082CDD57B8FB}">
      <dgm:prSet/>
      <dgm:spPr/>
      <dgm:t>
        <a:bodyPr/>
        <a:lstStyle/>
        <a:p>
          <a:endParaRPr lang="en-US"/>
        </a:p>
      </dgm:t>
    </dgm:pt>
    <dgm:pt modelId="{4B9DB084-D094-4205-9E9B-2D2C7D44AF6C}">
      <dgm:prSet phldrT="[Texte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800" b="1" noProof="0" dirty="0">
              <a:solidFill>
                <a:schemeClr val="tx1"/>
              </a:solidFill>
            </a:rPr>
            <a:t>Recommandations</a:t>
          </a:r>
        </a:p>
      </dgm:t>
    </dgm:pt>
    <dgm:pt modelId="{5ED9AAB7-AE7B-447F-9320-EB8E7A764F7F}" type="parTrans" cxnId="{E2418506-0762-4527-A511-B89BB3B52777}">
      <dgm:prSet/>
      <dgm:spPr/>
      <dgm:t>
        <a:bodyPr/>
        <a:lstStyle/>
        <a:p>
          <a:endParaRPr lang="en-US"/>
        </a:p>
      </dgm:t>
    </dgm:pt>
    <dgm:pt modelId="{CDB3086E-12DF-41C1-A147-D2DAC263BA6F}" type="sibTrans" cxnId="{E2418506-0762-4527-A511-B89BB3B52777}">
      <dgm:prSet/>
      <dgm:spPr/>
      <dgm:t>
        <a:bodyPr/>
        <a:lstStyle/>
        <a:p>
          <a:endParaRPr lang="en-US"/>
        </a:p>
      </dgm:t>
    </dgm:pt>
    <dgm:pt modelId="{7C247A5C-2D48-4214-A910-E63969DB34E3}">
      <dgm:prSet phldrT="[Texte]" custT="1"/>
      <dgm:spPr/>
      <dgm:t>
        <a:bodyPr/>
        <a:lstStyle/>
        <a:p>
          <a:r>
            <a:rPr lang="fr-FR" sz="1600" noProof="0" dirty="0"/>
            <a:t>Contexte d’intervention</a:t>
          </a:r>
          <a:endParaRPr lang="fr-FR" sz="1600" b="1" noProof="0" dirty="0">
            <a:solidFill>
              <a:schemeClr val="tx1"/>
            </a:solidFill>
          </a:endParaRPr>
        </a:p>
      </dgm:t>
    </dgm:pt>
    <dgm:pt modelId="{6A167990-F233-4491-A682-E13EEAD96FDA}" type="parTrans" cxnId="{51E98368-6F93-4CB6-B6EC-ED3CAC23C130}">
      <dgm:prSet/>
      <dgm:spPr/>
      <dgm:t>
        <a:bodyPr/>
        <a:lstStyle/>
        <a:p>
          <a:endParaRPr lang="en-US"/>
        </a:p>
      </dgm:t>
    </dgm:pt>
    <dgm:pt modelId="{641BA9DC-23F9-46DE-9830-6E93FAB03B47}" type="sibTrans" cxnId="{51E98368-6F93-4CB6-B6EC-ED3CAC23C130}">
      <dgm:prSet/>
      <dgm:spPr/>
      <dgm:t>
        <a:bodyPr/>
        <a:lstStyle/>
        <a:p>
          <a:endParaRPr lang="en-US"/>
        </a:p>
      </dgm:t>
    </dgm:pt>
    <dgm:pt modelId="{C798FA95-0273-49B1-AA2E-83661418E831}">
      <dgm:prSet phldrT="[Texte]" custT="1"/>
      <dgm:spPr/>
      <dgm:t>
        <a:bodyPr/>
        <a:lstStyle/>
        <a:p>
          <a:r>
            <a:rPr lang="fr-FR" sz="1600" noProof="0" dirty="0"/>
            <a:t>Efficacité de gestion</a:t>
          </a:r>
          <a:endParaRPr lang="fr-FR" sz="1600" b="1" noProof="0" dirty="0">
            <a:solidFill>
              <a:schemeClr val="tx1"/>
            </a:solidFill>
          </a:endParaRPr>
        </a:p>
      </dgm:t>
    </dgm:pt>
    <dgm:pt modelId="{C3602517-F061-479F-934A-EC77E8A4D30A}" type="parTrans" cxnId="{55049DFA-ACB9-4C35-A2FB-F6D6F30173BE}">
      <dgm:prSet/>
      <dgm:spPr/>
      <dgm:t>
        <a:bodyPr/>
        <a:lstStyle/>
        <a:p>
          <a:endParaRPr lang="en-US"/>
        </a:p>
      </dgm:t>
    </dgm:pt>
    <dgm:pt modelId="{82522852-79E7-467F-95BF-6F51B3DCC890}" type="sibTrans" cxnId="{55049DFA-ACB9-4C35-A2FB-F6D6F30173BE}">
      <dgm:prSet/>
      <dgm:spPr/>
      <dgm:t>
        <a:bodyPr/>
        <a:lstStyle/>
        <a:p>
          <a:endParaRPr lang="en-US"/>
        </a:p>
      </dgm:t>
    </dgm:pt>
    <dgm:pt modelId="{9C7CA51E-8E5D-4951-A094-F90BFB85D240}" type="pres">
      <dgm:prSet presAssocID="{B084D64C-5926-4E9A-A569-2F35B05BCA30}" presName="Name0" presStyleCnt="0">
        <dgm:presLayoutVars>
          <dgm:dir/>
          <dgm:animLvl val="lvl"/>
          <dgm:resizeHandles val="exact"/>
        </dgm:presLayoutVars>
      </dgm:prSet>
      <dgm:spPr/>
    </dgm:pt>
    <dgm:pt modelId="{AA4EA4B6-A58B-4772-95B4-57E3288C0E8A}" type="pres">
      <dgm:prSet presAssocID="{B084D64C-5926-4E9A-A569-2F35B05BCA30}" presName="tSp" presStyleCnt="0"/>
      <dgm:spPr/>
    </dgm:pt>
    <dgm:pt modelId="{74AD1EF0-A3B2-4080-A1EE-F2E797E406EC}" type="pres">
      <dgm:prSet presAssocID="{B084D64C-5926-4E9A-A569-2F35B05BCA30}" presName="bSp" presStyleCnt="0"/>
      <dgm:spPr/>
    </dgm:pt>
    <dgm:pt modelId="{3D154C83-7CE9-4341-B627-0D5D2F1D2B09}" type="pres">
      <dgm:prSet presAssocID="{B084D64C-5926-4E9A-A569-2F35B05BCA30}" presName="process" presStyleCnt="0"/>
      <dgm:spPr/>
    </dgm:pt>
    <dgm:pt modelId="{CC8CA5E7-C73D-4684-9B92-4B8B5C4FAEEB}" type="pres">
      <dgm:prSet presAssocID="{206E1382-871A-452A-92FF-29FA949BCDB1}" presName="composite1" presStyleCnt="0"/>
      <dgm:spPr/>
    </dgm:pt>
    <dgm:pt modelId="{A5955EA3-F5F2-49C2-889C-D5CCA4BE95E6}" type="pres">
      <dgm:prSet presAssocID="{206E1382-871A-452A-92FF-29FA949BCDB1}" presName="dummyNode1" presStyleLbl="node1" presStyleIdx="0" presStyleCnt="5"/>
      <dgm:spPr/>
    </dgm:pt>
    <dgm:pt modelId="{291B2497-A6BF-4766-A9D8-930773CFF47E}" type="pres">
      <dgm:prSet presAssocID="{206E1382-871A-452A-92FF-29FA949BCDB1}" presName="childNode1" presStyleLbl="bgAcc1" presStyleIdx="0" presStyleCnt="5">
        <dgm:presLayoutVars>
          <dgm:bulletEnabled val="1"/>
        </dgm:presLayoutVars>
      </dgm:prSet>
      <dgm:spPr/>
    </dgm:pt>
    <dgm:pt modelId="{046608DE-C8E2-45E4-833E-61DE5F7A3E97}" type="pres">
      <dgm:prSet presAssocID="{206E1382-871A-452A-92FF-29FA949BCDB1}" presName="childNode1tx" presStyleLbl="bgAcc1" presStyleIdx="0" presStyleCnt="5">
        <dgm:presLayoutVars>
          <dgm:bulletEnabled val="1"/>
        </dgm:presLayoutVars>
      </dgm:prSet>
      <dgm:spPr/>
    </dgm:pt>
    <dgm:pt modelId="{4378D493-FDBC-404D-B7DB-B7D188B1A4C0}" type="pres">
      <dgm:prSet presAssocID="{206E1382-871A-452A-92FF-29FA949BCDB1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CF00CBDD-8B9B-485D-B212-0ED8682FA1E8}" type="pres">
      <dgm:prSet presAssocID="{206E1382-871A-452A-92FF-29FA949BCDB1}" presName="connSite1" presStyleCnt="0"/>
      <dgm:spPr/>
    </dgm:pt>
    <dgm:pt modelId="{6B673C13-AB14-4990-AD27-95B64AC5779C}" type="pres">
      <dgm:prSet presAssocID="{22690A9C-AB47-478D-8C90-79429DC1E5E0}" presName="Name9" presStyleLbl="sibTrans2D1" presStyleIdx="0" presStyleCnt="4"/>
      <dgm:spPr/>
    </dgm:pt>
    <dgm:pt modelId="{2C3D5894-9503-46A7-8BA0-452D1A2EDF57}" type="pres">
      <dgm:prSet presAssocID="{2AC10255-9BAA-49A9-AB95-9B205D2463C7}" presName="composite2" presStyleCnt="0"/>
      <dgm:spPr/>
    </dgm:pt>
    <dgm:pt modelId="{A2E3C618-FC4A-40D6-9DC4-7259C7436140}" type="pres">
      <dgm:prSet presAssocID="{2AC10255-9BAA-49A9-AB95-9B205D2463C7}" presName="dummyNode2" presStyleLbl="node1" presStyleIdx="0" presStyleCnt="5"/>
      <dgm:spPr/>
    </dgm:pt>
    <dgm:pt modelId="{C5A679E2-96ED-40D1-A9E7-39353DE6FA96}" type="pres">
      <dgm:prSet presAssocID="{2AC10255-9BAA-49A9-AB95-9B205D2463C7}" presName="childNode2" presStyleLbl="bgAcc1" presStyleIdx="1" presStyleCnt="5">
        <dgm:presLayoutVars>
          <dgm:bulletEnabled val="1"/>
        </dgm:presLayoutVars>
      </dgm:prSet>
      <dgm:spPr/>
    </dgm:pt>
    <dgm:pt modelId="{2C137F9A-C0A0-4E4E-839B-79516DBD536A}" type="pres">
      <dgm:prSet presAssocID="{2AC10255-9BAA-49A9-AB95-9B205D2463C7}" presName="childNode2tx" presStyleLbl="bgAcc1" presStyleIdx="1" presStyleCnt="5">
        <dgm:presLayoutVars>
          <dgm:bulletEnabled val="1"/>
        </dgm:presLayoutVars>
      </dgm:prSet>
      <dgm:spPr/>
    </dgm:pt>
    <dgm:pt modelId="{C091B9BD-843D-4584-A820-091030F0A5A3}" type="pres">
      <dgm:prSet presAssocID="{2AC10255-9BAA-49A9-AB95-9B205D2463C7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7BCEC894-166A-44A3-B2B7-B73F433CAA61}" type="pres">
      <dgm:prSet presAssocID="{2AC10255-9BAA-49A9-AB95-9B205D2463C7}" presName="connSite2" presStyleCnt="0"/>
      <dgm:spPr/>
    </dgm:pt>
    <dgm:pt modelId="{D35F84F3-9357-4159-A8BA-D599BD726045}" type="pres">
      <dgm:prSet presAssocID="{46402AEF-ED4A-4C54-8B6B-51831A32E543}" presName="Name18" presStyleLbl="sibTrans2D1" presStyleIdx="1" presStyleCnt="4"/>
      <dgm:spPr/>
    </dgm:pt>
    <dgm:pt modelId="{1C06C6EE-02BB-49A7-BD84-291D39A1AE2B}" type="pres">
      <dgm:prSet presAssocID="{A818D5D8-9209-4108-B8F0-36E0F0AE5A61}" presName="composite1" presStyleCnt="0"/>
      <dgm:spPr/>
    </dgm:pt>
    <dgm:pt modelId="{C52C0D7F-6028-4744-AE08-20CAFE705CB7}" type="pres">
      <dgm:prSet presAssocID="{A818D5D8-9209-4108-B8F0-36E0F0AE5A61}" presName="dummyNode1" presStyleLbl="node1" presStyleIdx="1" presStyleCnt="5"/>
      <dgm:spPr/>
    </dgm:pt>
    <dgm:pt modelId="{8F4E9191-06A7-4111-88A4-39796BE4B048}" type="pres">
      <dgm:prSet presAssocID="{A818D5D8-9209-4108-B8F0-36E0F0AE5A61}" presName="childNode1" presStyleLbl="bgAcc1" presStyleIdx="2" presStyleCnt="5">
        <dgm:presLayoutVars>
          <dgm:bulletEnabled val="1"/>
        </dgm:presLayoutVars>
      </dgm:prSet>
      <dgm:spPr/>
    </dgm:pt>
    <dgm:pt modelId="{1E5C08D7-2816-4929-A591-16FCD6F00DED}" type="pres">
      <dgm:prSet presAssocID="{A818D5D8-9209-4108-B8F0-36E0F0AE5A61}" presName="childNode1tx" presStyleLbl="bgAcc1" presStyleIdx="2" presStyleCnt="5">
        <dgm:presLayoutVars>
          <dgm:bulletEnabled val="1"/>
        </dgm:presLayoutVars>
      </dgm:prSet>
      <dgm:spPr/>
    </dgm:pt>
    <dgm:pt modelId="{0467AC0A-0094-4F72-BDFD-668BA8F36BDA}" type="pres">
      <dgm:prSet presAssocID="{A818D5D8-9209-4108-B8F0-36E0F0AE5A61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FDBFADFF-7500-4D0E-B491-BD5CA7CDE863}" type="pres">
      <dgm:prSet presAssocID="{A818D5D8-9209-4108-B8F0-36E0F0AE5A61}" presName="connSite1" presStyleCnt="0"/>
      <dgm:spPr/>
    </dgm:pt>
    <dgm:pt modelId="{322DAEC0-AE37-4DF7-ABB2-E788E9E36647}" type="pres">
      <dgm:prSet presAssocID="{A4123245-DB49-4E00-BE50-334842C24382}" presName="Name9" presStyleLbl="sibTrans2D1" presStyleIdx="2" presStyleCnt="4"/>
      <dgm:spPr/>
    </dgm:pt>
    <dgm:pt modelId="{E3072941-55F3-4B90-927E-338383AEFF7A}" type="pres">
      <dgm:prSet presAssocID="{6763ACDA-F9F2-4062-A47D-4E6E0774E4A4}" presName="composite2" presStyleCnt="0"/>
      <dgm:spPr/>
    </dgm:pt>
    <dgm:pt modelId="{1F95DB57-24F9-4D98-92EA-2A2806907348}" type="pres">
      <dgm:prSet presAssocID="{6763ACDA-F9F2-4062-A47D-4E6E0774E4A4}" presName="dummyNode2" presStyleLbl="node1" presStyleIdx="2" presStyleCnt="5"/>
      <dgm:spPr/>
    </dgm:pt>
    <dgm:pt modelId="{55ED3792-4A0B-4A23-85BF-ADDCB8D1A9CB}" type="pres">
      <dgm:prSet presAssocID="{6763ACDA-F9F2-4062-A47D-4E6E0774E4A4}" presName="childNode2" presStyleLbl="bgAcc1" presStyleIdx="3" presStyleCnt="5">
        <dgm:presLayoutVars>
          <dgm:bulletEnabled val="1"/>
        </dgm:presLayoutVars>
      </dgm:prSet>
      <dgm:spPr/>
    </dgm:pt>
    <dgm:pt modelId="{2B4BE857-D509-4FC7-8939-6C73DBAA462F}" type="pres">
      <dgm:prSet presAssocID="{6763ACDA-F9F2-4062-A47D-4E6E0774E4A4}" presName="childNode2tx" presStyleLbl="bgAcc1" presStyleIdx="3" presStyleCnt="5">
        <dgm:presLayoutVars>
          <dgm:bulletEnabled val="1"/>
        </dgm:presLayoutVars>
      </dgm:prSet>
      <dgm:spPr/>
    </dgm:pt>
    <dgm:pt modelId="{AE79DC36-699D-4661-81BE-998D0FECEF14}" type="pres">
      <dgm:prSet presAssocID="{6763ACDA-F9F2-4062-A47D-4E6E0774E4A4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FE8243BD-684B-4A63-94E7-F7AA8A57D10C}" type="pres">
      <dgm:prSet presAssocID="{6763ACDA-F9F2-4062-A47D-4E6E0774E4A4}" presName="connSite2" presStyleCnt="0"/>
      <dgm:spPr/>
    </dgm:pt>
    <dgm:pt modelId="{C8208BF6-B824-496B-B1B6-D55A385BA3A8}" type="pres">
      <dgm:prSet presAssocID="{805E9186-8BE6-4B05-AC94-496ABF211461}" presName="Name18" presStyleLbl="sibTrans2D1" presStyleIdx="3" presStyleCnt="4"/>
      <dgm:spPr/>
    </dgm:pt>
    <dgm:pt modelId="{867AC35B-0D12-4077-AD4C-91F6181912CA}" type="pres">
      <dgm:prSet presAssocID="{4B9DB084-D094-4205-9E9B-2D2C7D44AF6C}" presName="composite1" presStyleCnt="0"/>
      <dgm:spPr/>
    </dgm:pt>
    <dgm:pt modelId="{6D7D1B74-E28C-4653-9EC1-D052EE4F62AF}" type="pres">
      <dgm:prSet presAssocID="{4B9DB084-D094-4205-9E9B-2D2C7D44AF6C}" presName="dummyNode1" presStyleLbl="node1" presStyleIdx="3" presStyleCnt="5"/>
      <dgm:spPr/>
    </dgm:pt>
    <dgm:pt modelId="{F7548F67-74F9-4194-88E2-BDE52BFB0870}" type="pres">
      <dgm:prSet presAssocID="{4B9DB084-D094-4205-9E9B-2D2C7D44AF6C}" presName="childNode1" presStyleLbl="bgAcc1" presStyleIdx="4" presStyleCnt="5">
        <dgm:presLayoutVars>
          <dgm:bulletEnabled val="1"/>
        </dgm:presLayoutVars>
      </dgm:prSet>
      <dgm:spPr/>
    </dgm:pt>
    <dgm:pt modelId="{5C3E5B7B-9972-4973-9956-F2B3395E3569}" type="pres">
      <dgm:prSet presAssocID="{4B9DB084-D094-4205-9E9B-2D2C7D44AF6C}" presName="childNode1tx" presStyleLbl="bgAcc1" presStyleIdx="4" presStyleCnt="5">
        <dgm:presLayoutVars>
          <dgm:bulletEnabled val="1"/>
        </dgm:presLayoutVars>
      </dgm:prSet>
      <dgm:spPr/>
    </dgm:pt>
    <dgm:pt modelId="{41AAD4CD-547C-452B-8A1C-F93FA5068E34}" type="pres">
      <dgm:prSet presAssocID="{4B9DB084-D094-4205-9E9B-2D2C7D44AF6C}" presName="parentNode1" presStyleLbl="node1" presStyleIdx="4" presStyleCnt="5" custScaleX="120558" custLinFactNeighborX="-3932" custLinFactNeighborY="2111">
        <dgm:presLayoutVars>
          <dgm:chMax val="1"/>
          <dgm:bulletEnabled val="1"/>
        </dgm:presLayoutVars>
      </dgm:prSet>
      <dgm:spPr/>
    </dgm:pt>
    <dgm:pt modelId="{6BEFADE8-7502-46B2-98BB-F7D8FCCEFC6E}" type="pres">
      <dgm:prSet presAssocID="{4B9DB084-D094-4205-9E9B-2D2C7D44AF6C}" presName="connSite1" presStyleCnt="0"/>
      <dgm:spPr/>
    </dgm:pt>
  </dgm:ptLst>
  <dgm:cxnLst>
    <dgm:cxn modelId="{E2418506-0762-4527-A511-B89BB3B52777}" srcId="{B084D64C-5926-4E9A-A569-2F35B05BCA30}" destId="{4B9DB084-D094-4205-9E9B-2D2C7D44AF6C}" srcOrd="4" destOrd="0" parTransId="{5ED9AAB7-AE7B-447F-9320-EB8E7A764F7F}" sibTransId="{CDB3086E-12DF-41C1-A147-D2DAC263BA6F}"/>
    <dgm:cxn modelId="{95ACDB0A-41AC-41C3-9085-FBF35894AC72}" type="presOf" srcId="{4B9DB084-D094-4205-9E9B-2D2C7D44AF6C}" destId="{41AAD4CD-547C-452B-8A1C-F93FA5068E34}" srcOrd="0" destOrd="0" presId="urn:microsoft.com/office/officeart/2005/8/layout/hProcess4"/>
    <dgm:cxn modelId="{C0268944-0BC3-48B6-9984-E9BEF9424C16}" srcId="{B084D64C-5926-4E9A-A569-2F35B05BCA30}" destId="{A818D5D8-9209-4108-B8F0-36E0F0AE5A61}" srcOrd="2" destOrd="0" parTransId="{A4666C6B-D724-41B3-88FA-C707A1B319BF}" sibTransId="{A4123245-DB49-4E00-BE50-334842C24382}"/>
    <dgm:cxn modelId="{8A50AD51-FE88-4AE0-B71C-A4FCD40DFBDD}" type="presOf" srcId="{A4123245-DB49-4E00-BE50-334842C24382}" destId="{322DAEC0-AE37-4DF7-ABB2-E788E9E36647}" srcOrd="0" destOrd="0" presId="urn:microsoft.com/office/officeart/2005/8/layout/hProcess4"/>
    <dgm:cxn modelId="{51E98368-6F93-4CB6-B6EC-ED3CAC23C130}" srcId="{206E1382-871A-452A-92FF-29FA949BCDB1}" destId="{7C247A5C-2D48-4214-A910-E63969DB34E3}" srcOrd="0" destOrd="0" parTransId="{6A167990-F233-4491-A682-E13EEAD96FDA}" sibTransId="{641BA9DC-23F9-46DE-9830-6E93FAB03B47}"/>
    <dgm:cxn modelId="{66C52D9B-ECF8-48DC-BC1C-575E135403DA}" srcId="{B084D64C-5926-4E9A-A569-2F35B05BCA30}" destId="{6763ACDA-F9F2-4062-A47D-4E6E0774E4A4}" srcOrd="3" destOrd="0" parTransId="{551C19DB-1EAF-4D75-9A7E-67024085533C}" sibTransId="{805E9186-8BE6-4B05-AC94-496ABF211461}"/>
    <dgm:cxn modelId="{47BD28A6-B244-440C-8A05-FC82ED698A69}" type="presOf" srcId="{C798FA95-0273-49B1-AA2E-83661418E831}" destId="{291B2497-A6BF-4766-A9D8-930773CFF47E}" srcOrd="0" destOrd="1" presId="urn:microsoft.com/office/officeart/2005/8/layout/hProcess4"/>
    <dgm:cxn modelId="{6D741DAA-0D56-41EE-BFC0-B368912CB549}" type="presOf" srcId="{C798FA95-0273-49B1-AA2E-83661418E831}" destId="{046608DE-C8E2-45E4-833E-61DE5F7A3E97}" srcOrd="1" destOrd="1" presId="urn:microsoft.com/office/officeart/2005/8/layout/hProcess4"/>
    <dgm:cxn modelId="{697FBAB1-5749-4F02-9A85-A2F29886898A}" type="presOf" srcId="{22690A9C-AB47-478D-8C90-79429DC1E5E0}" destId="{6B673C13-AB14-4990-AD27-95B64AC5779C}" srcOrd="0" destOrd="0" presId="urn:microsoft.com/office/officeart/2005/8/layout/hProcess4"/>
    <dgm:cxn modelId="{5194ECBD-B5D6-48C8-83E9-E790C76F5D74}" type="presOf" srcId="{2AC10255-9BAA-49A9-AB95-9B205D2463C7}" destId="{C091B9BD-843D-4584-A820-091030F0A5A3}" srcOrd="0" destOrd="0" presId="urn:microsoft.com/office/officeart/2005/8/layout/hProcess4"/>
    <dgm:cxn modelId="{E3D29DC0-7C76-43F4-A39D-79142F7D87EC}" type="presOf" srcId="{7C247A5C-2D48-4214-A910-E63969DB34E3}" destId="{046608DE-C8E2-45E4-833E-61DE5F7A3E97}" srcOrd="1" destOrd="0" presId="urn:microsoft.com/office/officeart/2005/8/layout/hProcess4"/>
    <dgm:cxn modelId="{E6B053C6-72ED-40EB-A929-170D407EA0A2}" type="presOf" srcId="{7C247A5C-2D48-4214-A910-E63969DB34E3}" destId="{291B2497-A6BF-4766-A9D8-930773CFF47E}" srcOrd="0" destOrd="0" presId="urn:microsoft.com/office/officeart/2005/8/layout/hProcess4"/>
    <dgm:cxn modelId="{BFD29AC6-06ED-4426-BA25-B90306D7BF64}" type="presOf" srcId="{206E1382-871A-452A-92FF-29FA949BCDB1}" destId="{4378D493-FDBC-404D-B7DB-B7D188B1A4C0}" srcOrd="0" destOrd="0" presId="urn:microsoft.com/office/officeart/2005/8/layout/hProcess4"/>
    <dgm:cxn modelId="{CADC29CB-9355-4CAC-BF07-E4DDE268C7A5}" type="presOf" srcId="{805E9186-8BE6-4B05-AC94-496ABF211461}" destId="{C8208BF6-B824-496B-B1B6-D55A385BA3A8}" srcOrd="0" destOrd="0" presId="urn:microsoft.com/office/officeart/2005/8/layout/hProcess4"/>
    <dgm:cxn modelId="{317CF1CF-B5F8-4D1E-B73A-62E8693112C4}" type="presOf" srcId="{46402AEF-ED4A-4C54-8B6B-51831A32E543}" destId="{D35F84F3-9357-4159-A8BA-D599BD726045}" srcOrd="0" destOrd="0" presId="urn:microsoft.com/office/officeart/2005/8/layout/hProcess4"/>
    <dgm:cxn modelId="{166B73D2-1EE9-4C73-86A4-082CDD57B8FB}" srcId="{B084D64C-5926-4E9A-A569-2F35B05BCA30}" destId="{2AC10255-9BAA-49A9-AB95-9B205D2463C7}" srcOrd="1" destOrd="0" parTransId="{819AE801-2A3D-4B51-9436-1CBFE7C7843A}" sibTransId="{46402AEF-ED4A-4C54-8B6B-51831A32E543}"/>
    <dgm:cxn modelId="{7CA558D7-4DD3-4707-81A2-A5AF9D5CD71A}" type="presOf" srcId="{6763ACDA-F9F2-4062-A47D-4E6E0774E4A4}" destId="{AE79DC36-699D-4661-81BE-998D0FECEF14}" srcOrd="0" destOrd="0" presId="urn:microsoft.com/office/officeart/2005/8/layout/hProcess4"/>
    <dgm:cxn modelId="{4CACADE8-EB15-4B7E-9724-F59123136D16}" type="presOf" srcId="{B084D64C-5926-4E9A-A569-2F35B05BCA30}" destId="{9C7CA51E-8E5D-4951-A094-F90BFB85D240}" srcOrd="0" destOrd="0" presId="urn:microsoft.com/office/officeart/2005/8/layout/hProcess4"/>
    <dgm:cxn modelId="{045AEFEF-564D-42CF-8B4F-75D9549B1C51}" type="presOf" srcId="{A818D5D8-9209-4108-B8F0-36E0F0AE5A61}" destId="{0467AC0A-0094-4F72-BDFD-668BA8F36BDA}" srcOrd="0" destOrd="0" presId="urn:microsoft.com/office/officeart/2005/8/layout/hProcess4"/>
    <dgm:cxn modelId="{56DC40F8-47D4-49B4-846A-BDF02975197D}" srcId="{B084D64C-5926-4E9A-A569-2F35B05BCA30}" destId="{206E1382-871A-452A-92FF-29FA949BCDB1}" srcOrd="0" destOrd="0" parTransId="{57C2318C-7584-4DB6-A997-94494B4E9CDB}" sibTransId="{22690A9C-AB47-478D-8C90-79429DC1E5E0}"/>
    <dgm:cxn modelId="{55049DFA-ACB9-4C35-A2FB-F6D6F30173BE}" srcId="{206E1382-871A-452A-92FF-29FA949BCDB1}" destId="{C798FA95-0273-49B1-AA2E-83661418E831}" srcOrd="1" destOrd="0" parTransId="{C3602517-F061-479F-934A-EC77E8A4D30A}" sibTransId="{82522852-79E7-467F-95BF-6F51B3DCC890}"/>
    <dgm:cxn modelId="{8F0F74A8-AB43-4BC4-B974-EE5ABA5EFB35}" type="presParOf" srcId="{9C7CA51E-8E5D-4951-A094-F90BFB85D240}" destId="{AA4EA4B6-A58B-4772-95B4-57E3288C0E8A}" srcOrd="0" destOrd="0" presId="urn:microsoft.com/office/officeart/2005/8/layout/hProcess4"/>
    <dgm:cxn modelId="{603D9235-7229-4963-B7E2-8EAF7C0342ED}" type="presParOf" srcId="{9C7CA51E-8E5D-4951-A094-F90BFB85D240}" destId="{74AD1EF0-A3B2-4080-A1EE-F2E797E406EC}" srcOrd="1" destOrd="0" presId="urn:microsoft.com/office/officeart/2005/8/layout/hProcess4"/>
    <dgm:cxn modelId="{DFB950FC-A598-45E2-A1AB-688850EF9B35}" type="presParOf" srcId="{9C7CA51E-8E5D-4951-A094-F90BFB85D240}" destId="{3D154C83-7CE9-4341-B627-0D5D2F1D2B09}" srcOrd="2" destOrd="0" presId="urn:microsoft.com/office/officeart/2005/8/layout/hProcess4"/>
    <dgm:cxn modelId="{1CB969D6-28F2-4323-8A9E-E8011B023768}" type="presParOf" srcId="{3D154C83-7CE9-4341-B627-0D5D2F1D2B09}" destId="{CC8CA5E7-C73D-4684-9B92-4B8B5C4FAEEB}" srcOrd="0" destOrd="0" presId="urn:microsoft.com/office/officeart/2005/8/layout/hProcess4"/>
    <dgm:cxn modelId="{C38CB795-FAC0-4C45-A063-73A9172D7823}" type="presParOf" srcId="{CC8CA5E7-C73D-4684-9B92-4B8B5C4FAEEB}" destId="{A5955EA3-F5F2-49C2-889C-D5CCA4BE95E6}" srcOrd="0" destOrd="0" presId="urn:microsoft.com/office/officeart/2005/8/layout/hProcess4"/>
    <dgm:cxn modelId="{01AA7D5F-E125-4450-85F5-21EB9EF3656B}" type="presParOf" srcId="{CC8CA5E7-C73D-4684-9B92-4B8B5C4FAEEB}" destId="{291B2497-A6BF-4766-A9D8-930773CFF47E}" srcOrd="1" destOrd="0" presId="urn:microsoft.com/office/officeart/2005/8/layout/hProcess4"/>
    <dgm:cxn modelId="{EC3354EA-4C8F-4ED8-9DCD-D769E1128026}" type="presParOf" srcId="{CC8CA5E7-C73D-4684-9B92-4B8B5C4FAEEB}" destId="{046608DE-C8E2-45E4-833E-61DE5F7A3E97}" srcOrd="2" destOrd="0" presId="urn:microsoft.com/office/officeart/2005/8/layout/hProcess4"/>
    <dgm:cxn modelId="{93006A40-8108-4A40-9BAE-20500FFAED51}" type="presParOf" srcId="{CC8CA5E7-C73D-4684-9B92-4B8B5C4FAEEB}" destId="{4378D493-FDBC-404D-B7DB-B7D188B1A4C0}" srcOrd="3" destOrd="0" presId="urn:microsoft.com/office/officeart/2005/8/layout/hProcess4"/>
    <dgm:cxn modelId="{A06C4338-84E2-48E0-BA00-D45A4C9B6FE9}" type="presParOf" srcId="{CC8CA5E7-C73D-4684-9B92-4B8B5C4FAEEB}" destId="{CF00CBDD-8B9B-485D-B212-0ED8682FA1E8}" srcOrd="4" destOrd="0" presId="urn:microsoft.com/office/officeart/2005/8/layout/hProcess4"/>
    <dgm:cxn modelId="{02594BB6-36B0-4F44-B48D-9F8FB3E1F8A1}" type="presParOf" srcId="{3D154C83-7CE9-4341-B627-0D5D2F1D2B09}" destId="{6B673C13-AB14-4990-AD27-95B64AC5779C}" srcOrd="1" destOrd="0" presId="urn:microsoft.com/office/officeart/2005/8/layout/hProcess4"/>
    <dgm:cxn modelId="{4FD8F34B-FE49-4112-BEE7-8CCF0808D99D}" type="presParOf" srcId="{3D154C83-7CE9-4341-B627-0D5D2F1D2B09}" destId="{2C3D5894-9503-46A7-8BA0-452D1A2EDF57}" srcOrd="2" destOrd="0" presId="urn:microsoft.com/office/officeart/2005/8/layout/hProcess4"/>
    <dgm:cxn modelId="{98B96597-C179-4373-AE50-AB4746126EBC}" type="presParOf" srcId="{2C3D5894-9503-46A7-8BA0-452D1A2EDF57}" destId="{A2E3C618-FC4A-40D6-9DC4-7259C7436140}" srcOrd="0" destOrd="0" presId="urn:microsoft.com/office/officeart/2005/8/layout/hProcess4"/>
    <dgm:cxn modelId="{37765FD1-2338-42C5-8F8C-1C4DB483B3C4}" type="presParOf" srcId="{2C3D5894-9503-46A7-8BA0-452D1A2EDF57}" destId="{C5A679E2-96ED-40D1-A9E7-39353DE6FA96}" srcOrd="1" destOrd="0" presId="urn:microsoft.com/office/officeart/2005/8/layout/hProcess4"/>
    <dgm:cxn modelId="{694435B9-68DA-451F-B4D7-6071114201F9}" type="presParOf" srcId="{2C3D5894-9503-46A7-8BA0-452D1A2EDF57}" destId="{2C137F9A-C0A0-4E4E-839B-79516DBD536A}" srcOrd="2" destOrd="0" presId="urn:microsoft.com/office/officeart/2005/8/layout/hProcess4"/>
    <dgm:cxn modelId="{1A734C98-5FFD-4C7C-ADCB-9CEDC90AA5A7}" type="presParOf" srcId="{2C3D5894-9503-46A7-8BA0-452D1A2EDF57}" destId="{C091B9BD-843D-4584-A820-091030F0A5A3}" srcOrd="3" destOrd="0" presId="urn:microsoft.com/office/officeart/2005/8/layout/hProcess4"/>
    <dgm:cxn modelId="{58BF6358-262D-42B8-B831-5027755328DB}" type="presParOf" srcId="{2C3D5894-9503-46A7-8BA0-452D1A2EDF57}" destId="{7BCEC894-166A-44A3-B2B7-B73F433CAA61}" srcOrd="4" destOrd="0" presId="urn:microsoft.com/office/officeart/2005/8/layout/hProcess4"/>
    <dgm:cxn modelId="{D3C39919-DA10-4BF7-B1CD-E2C9C19B35E4}" type="presParOf" srcId="{3D154C83-7CE9-4341-B627-0D5D2F1D2B09}" destId="{D35F84F3-9357-4159-A8BA-D599BD726045}" srcOrd="3" destOrd="0" presId="urn:microsoft.com/office/officeart/2005/8/layout/hProcess4"/>
    <dgm:cxn modelId="{50BAD3D2-4BED-43CA-B1A2-E2467B145FEA}" type="presParOf" srcId="{3D154C83-7CE9-4341-B627-0D5D2F1D2B09}" destId="{1C06C6EE-02BB-49A7-BD84-291D39A1AE2B}" srcOrd="4" destOrd="0" presId="urn:microsoft.com/office/officeart/2005/8/layout/hProcess4"/>
    <dgm:cxn modelId="{8B47DEA0-FFF8-4931-B752-7BCF4C27A47E}" type="presParOf" srcId="{1C06C6EE-02BB-49A7-BD84-291D39A1AE2B}" destId="{C52C0D7F-6028-4744-AE08-20CAFE705CB7}" srcOrd="0" destOrd="0" presId="urn:microsoft.com/office/officeart/2005/8/layout/hProcess4"/>
    <dgm:cxn modelId="{877CD508-CED2-4C95-8F36-0836BC0065AB}" type="presParOf" srcId="{1C06C6EE-02BB-49A7-BD84-291D39A1AE2B}" destId="{8F4E9191-06A7-4111-88A4-39796BE4B048}" srcOrd="1" destOrd="0" presId="urn:microsoft.com/office/officeart/2005/8/layout/hProcess4"/>
    <dgm:cxn modelId="{DC2368F7-6D50-41FB-8807-D9C4D839C508}" type="presParOf" srcId="{1C06C6EE-02BB-49A7-BD84-291D39A1AE2B}" destId="{1E5C08D7-2816-4929-A591-16FCD6F00DED}" srcOrd="2" destOrd="0" presId="urn:microsoft.com/office/officeart/2005/8/layout/hProcess4"/>
    <dgm:cxn modelId="{85B491B2-734E-4D2F-8276-4D14694046AC}" type="presParOf" srcId="{1C06C6EE-02BB-49A7-BD84-291D39A1AE2B}" destId="{0467AC0A-0094-4F72-BDFD-668BA8F36BDA}" srcOrd="3" destOrd="0" presId="urn:microsoft.com/office/officeart/2005/8/layout/hProcess4"/>
    <dgm:cxn modelId="{184AB134-14B2-45DE-8B62-CB2D5C296A11}" type="presParOf" srcId="{1C06C6EE-02BB-49A7-BD84-291D39A1AE2B}" destId="{FDBFADFF-7500-4D0E-B491-BD5CA7CDE863}" srcOrd="4" destOrd="0" presId="urn:microsoft.com/office/officeart/2005/8/layout/hProcess4"/>
    <dgm:cxn modelId="{7C30FC3B-3664-4BD1-BAE7-8779CDD73479}" type="presParOf" srcId="{3D154C83-7CE9-4341-B627-0D5D2F1D2B09}" destId="{322DAEC0-AE37-4DF7-ABB2-E788E9E36647}" srcOrd="5" destOrd="0" presId="urn:microsoft.com/office/officeart/2005/8/layout/hProcess4"/>
    <dgm:cxn modelId="{FE116A0E-4E16-4405-96AB-410ECDD41EC9}" type="presParOf" srcId="{3D154C83-7CE9-4341-B627-0D5D2F1D2B09}" destId="{E3072941-55F3-4B90-927E-338383AEFF7A}" srcOrd="6" destOrd="0" presId="urn:microsoft.com/office/officeart/2005/8/layout/hProcess4"/>
    <dgm:cxn modelId="{F6598AA3-F241-4B87-84F8-C278CD95D470}" type="presParOf" srcId="{E3072941-55F3-4B90-927E-338383AEFF7A}" destId="{1F95DB57-24F9-4D98-92EA-2A2806907348}" srcOrd="0" destOrd="0" presId="urn:microsoft.com/office/officeart/2005/8/layout/hProcess4"/>
    <dgm:cxn modelId="{DA38EFFA-E4C5-4356-98E4-DD48208CCC2F}" type="presParOf" srcId="{E3072941-55F3-4B90-927E-338383AEFF7A}" destId="{55ED3792-4A0B-4A23-85BF-ADDCB8D1A9CB}" srcOrd="1" destOrd="0" presId="urn:microsoft.com/office/officeart/2005/8/layout/hProcess4"/>
    <dgm:cxn modelId="{9903C216-5088-48AF-A576-67ED6ECF65A7}" type="presParOf" srcId="{E3072941-55F3-4B90-927E-338383AEFF7A}" destId="{2B4BE857-D509-4FC7-8939-6C73DBAA462F}" srcOrd="2" destOrd="0" presId="urn:microsoft.com/office/officeart/2005/8/layout/hProcess4"/>
    <dgm:cxn modelId="{4D8D0089-0F77-40AF-ABC6-F08E6723D4D4}" type="presParOf" srcId="{E3072941-55F3-4B90-927E-338383AEFF7A}" destId="{AE79DC36-699D-4661-81BE-998D0FECEF14}" srcOrd="3" destOrd="0" presId="urn:microsoft.com/office/officeart/2005/8/layout/hProcess4"/>
    <dgm:cxn modelId="{EF49337C-F713-46BD-A4BA-414DBBE6C1AF}" type="presParOf" srcId="{E3072941-55F3-4B90-927E-338383AEFF7A}" destId="{FE8243BD-684B-4A63-94E7-F7AA8A57D10C}" srcOrd="4" destOrd="0" presId="urn:microsoft.com/office/officeart/2005/8/layout/hProcess4"/>
    <dgm:cxn modelId="{9059E523-2140-48F8-AA44-0D5CF3CAF7B8}" type="presParOf" srcId="{3D154C83-7CE9-4341-B627-0D5D2F1D2B09}" destId="{C8208BF6-B824-496B-B1B6-D55A385BA3A8}" srcOrd="7" destOrd="0" presId="urn:microsoft.com/office/officeart/2005/8/layout/hProcess4"/>
    <dgm:cxn modelId="{187C86DC-CEEF-4DD1-A9AB-EA41D422137A}" type="presParOf" srcId="{3D154C83-7CE9-4341-B627-0D5D2F1D2B09}" destId="{867AC35B-0D12-4077-AD4C-91F6181912CA}" srcOrd="8" destOrd="0" presId="urn:microsoft.com/office/officeart/2005/8/layout/hProcess4"/>
    <dgm:cxn modelId="{66B08AC5-9133-4D59-8A81-8A770EEF041B}" type="presParOf" srcId="{867AC35B-0D12-4077-AD4C-91F6181912CA}" destId="{6D7D1B74-E28C-4653-9EC1-D052EE4F62AF}" srcOrd="0" destOrd="0" presId="urn:microsoft.com/office/officeart/2005/8/layout/hProcess4"/>
    <dgm:cxn modelId="{91B8A177-F5F8-4424-B57C-0E9B42B6F028}" type="presParOf" srcId="{867AC35B-0D12-4077-AD4C-91F6181912CA}" destId="{F7548F67-74F9-4194-88E2-BDE52BFB0870}" srcOrd="1" destOrd="0" presId="urn:microsoft.com/office/officeart/2005/8/layout/hProcess4"/>
    <dgm:cxn modelId="{07872562-C9FD-4649-9690-50A5669F0B0B}" type="presParOf" srcId="{867AC35B-0D12-4077-AD4C-91F6181912CA}" destId="{5C3E5B7B-9972-4973-9956-F2B3395E3569}" srcOrd="2" destOrd="0" presId="urn:microsoft.com/office/officeart/2005/8/layout/hProcess4"/>
    <dgm:cxn modelId="{C0D178D8-D5D4-4AA4-AC61-532BA700A5B3}" type="presParOf" srcId="{867AC35B-0D12-4077-AD4C-91F6181912CA}" destId="{41AAD4CD-547C-452B-8A1C-F93FA5068E34}" srcOrd="3" destOrd="0" presId="urn:microsoft.com/office/officeart/2005/8/layout/hProcess4"/>
    <dgm:cxn modelId="{106EACF4-325A-4B47-A334-55FB5A7EF89D}" type="presParOf" srcId="{867AC35B-0D12-4077-AD4C-91F6181912CA}" destId="{6BEFADE8-7502-46B2-98BB-F7D8FCCEFC6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B2497-A6BF-4766-A9D8-930773CFF47E}">
      <dsp:nvSpPr>
        <dsp:cNvPr id="0" name=""/>
        <dsp:cNvSpPr/>
      </dsp:nvSpPr>
      <dsp:spPr>
        <a:xfrm>
          <a:off x="7043" y="1918666"/>
          <a:ext cx="1864993" cy="1538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/>
            <a:t>Contexte d’intervention</a:t>
          </a:r>
          <a:endParaRPr lang="fr-FR" sz="1600" b="1" kern="1200" noProof="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/>
            <a:t>Efficacité de gestion</a:t>
          </a:r>
          <a:endParaRPr lang="fr-FR" sz="1600" b="1" kern="1200" noProof="0" dirty="0">
            <a:solidFill>
              <a:schemeClr val="tx1"/>
            </a:solidFill>
          </a:endParaRPr>
        </a:p>
      </dsp:txBody>
      <dsp:txXfrm>
        <a:off x="42442" y="1954065"/>
        <a:ext cx="1794195" cy="1137811"/>
      </dsp:txXfrm>
    </dsp:sp>
    <dsp:sp modelId="{6B673C13-AB14-4990-AD27-95B64AC5779C}">
      <dsp:nvSpPr>
        <dsp:cNvPr id="0" name=""/>
        <dsp:cNvSpPr/>
      </dsp:nvSpPr>
      <dsp:spPr>
        <a:xfrm>
          <a:off x="1043110" y="2241888"/>
          <a:ext cx="2120467" cy="2120467"/>
        </a:xfrm>
        <a:prstGeom prst="leftCircularArrow">
          <a:avLst>
            <a:gd name="adj1" fmla="val 3453"/>
            <a:gd name="adj2" fmla="val 427928"/>
            <a:gd name="adj3" fmla="val 2203438"/>
            <a:gd name="adj4" fmla="val 9024489"/>
            <a:gd name="adj5" fmla="val 40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8D493-FDBC-404D-B7DB-B7D188B1A4C0}">
      <dsp:nvSpPr>
        <dsp:cNvPr id="0" name=""/>
        <dsp:cNvSpPr/>
      </dsp:nvSpPr>
      <dsp:spPr>
        <a:xfrm>
          <a:off x="421486" y="3127275"/>
          <a:ext cx="1657772" cy="6592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>
              <a:solidFill>
                <a:schemeClr val="tx1"/>
              </a:solidFill>
            </a:rPr>
            <a:t>Collecte et Organisation  données</a:t>
          </a:r>
        </a:p>
      </dsp:txBody>
      <dsp:txXfrm>
        <a:off x="440795" y="3146584"/>
        <a:ext cx="1619154" cy="620623"/>
      </dsp:txXfrm>
    </dsp:sp>
    <dsp:sp modelId="{C5A679E2-96ED-40D1-A9E7-39353DE6FA96}">
      <dsp:nvSpPr>
        <dsp:cNvPr id="0" name=""/>
        <dsp:cNvSpPr/>
      </dsp:nvSpPr>
      <dsp:spPr>
        <a:xfrm>
          <a:off x="2427901" y="1918666"/>
          <a:ext cx="1864993" cy="1538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F84F3-9357-4159-A8BA-D599BD726045}">
      <dsp:nvSpPr>
        <dsp:cNvPr id="0" name=""/>
        <dsp:cNvSpPr/>
      </dsp:nvSpPr>
      <dsp:spPr>
        <a:xfrm>
          <a:off x="3448427" y="952894"/>
          <a:ext cx="2358772" cy="2358772"/>
        </a:xfrm>
        <a:prstGeom prst="circularArrow">
          <a:avLst>
            <a:gd name="adj1" fmla="val 3104"/>
            <a:gd name="adj2" fmla="val 381527"/>
            <a:gd name="adj3" fmla="val 19442962"/>
            <a:gd name="adj4" fmla="val 12575511"/>
            <a:gd name="adj5" fmla="val 36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1B9BD-843D-4584-A820-091030F0A5A3}">
      <dsp:nvSpPr>
        <dsp:cNvPr id="0" name=""/>
        <dsp:cNvSpPr/>
      </dsp:nvSpPr>
      <dsp:spPr>
        <a:xfrm>
          <a:off x="2842344" y="1589045"/>
          <a:ext cx="1657772" cy="6592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>
              <a:solidFill>
                <a:schemeClr val="tx1"/>
              </a:solidFill>
            </a:rPr>
            <a:t>Visualisation des Résultats</a:t>
          </a:r>
        </a:p>
      </dsp:txBody>
      <dsp:txXfrm>
        <a:off x="2861653" y="1608354"/>
        <a:ext cx="1619154" cy="620623"/>
      </dsp:txXfrm>
    </dsp:sp>
    <dsp:sp modelId="{8F4E9191-06A7-4111-88A4-39796BE4B048}">
      <dsp:nvSpPr>
        <dsp:cNvPr id="0" name=""/>
        <dsp:cNvSpPr/>
      </dsp:nvSpPr>
      <dsp:spPr>
        <a:xfrm>
          <a:off x="4848759" y="1918666"/>
          <a:ext cx="1864993" cy="1538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DAEC0-AE37-4DF7-ABB2-E788E9E36647}">
      <dsp:nvSpPr>
        <dsp:cNvPr id="0" name=""/>
        <dsp:cNvSpPr/>
      </dsp:nvSpPr>
      <dsp:spPr>
        <a:xfrm>
          <a:off x="5884826" y="2241888"/>
          <a:ext cx="2120467" cy="2120467"/>
        </a:xfrm>
        <a:prstGeom prst="leftCircularArrow">
          <a:avLst>
            <a:gd name="adj1" fmla="val 3453"/>
            <a:gd name="adj2" fmla="val 427928"/>
            <a:gd name="adj3" fmla="val 2203438"/>
            <a:gd name="adj4" fmla="val 9024489"/>
            <a:gd name="adj5" fmla="val 40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7AC0A-0094-4F72-BDFD-668BA8F36BDA}">
      <dsp:nvSpPr>
        <dsp:cNvPr id="0" name=""/>
        <dsp:cNvSpPr/>
      </dsp:nvSpPr>
      <dsp:spPr>
        <a:xfrm>
          <a:off x="5263202" y="3127275"/>
          <a:ext cx="1657772" cy="6592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>
              <a:solidFill>
                <a:schemeClr val="tx1"/>
              </a:solidFill>
            </a:rPr>
            <a:t>Analyse d’information</a:t>
          </a:r>
        </a:p>
      </dsp:txBody>
      <dsp:txXfrm>
        <a:off x="5282511" y="3146584"/>
        <a:ext cx="1619154" cy="620623"/>
      </dsp:txXfrm>
    </dsp:sp>
    <dsp:sp modelId="{55ED3792-4A0B-4A23-85BF-ADDCB8D1A9CB}">
      <dsp:nvSpPr>
        <dsp:cNvPr id="0" name=""/>
        <dsp:cNvSpPr/>
      </dsp:nvSpPr>
      <dsp:spPr>
        <a:xfrm>
          <a:off x="7269617" y="1918666"/>
          <a:ext cx="1864993" cy="1538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08BF6-B824-496B-B1B6-D55A385BA3A8}">
      <dsp:nvSpPr>
        <dsp:cNvPr id="0" name=""/>
        <dsp:cNvSpPr/>
      </dsp:nvSpPr>
      <dsp:spPr>
        <a:xfrm>
          <a:off x="8290143" y="952894"/>
          <a:ext cx="2358772" cy="2358772"/>
        </a:xfrm>
        <a:prstGeom prst="circularArrow">
          <a:avLst>
            <a:gd name="adj1" fmla="val 3104"/>
            <a:gd name="adj2" fmla="val 381527"/>
            <a:gd name="adj3" fmla="val 19442962"/>
            <a:gd name="adj4" fmla="val 12575511"/>
            <a:gd name="adj5" fmla="val 36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9DC36-699D-4661-81BE-998D0FECEF14}">
      <dsp:nvSpPr>
        <dsp:cNvPr id="0" name=""/>
        <dsp:cNvSpPr/>
      </dsp:nvSpPr>
      <dsp:spPr>
        <a:xfrm>
          <a:off x="7684060" y="1589045"/>
          <a:ext cx="1657772" cy="6592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>
              <a:solidFill>
                <a:schemeClr val="tx1"/>
              </a:solidFill>
            </a:rPr>
            <a:t>Définition des priorités</a:t>
          </a:r>
        </a:p>
      </dsp:txBody>
      <dsp:txXfrm>
        <a:off x="7703369" y="1608354"/>
        <a:ext cx="1619154" cy="620623"/>
      </dsp:txXfrm>
    </dsp:sp>
    <dsp:sp modelId="{F7548F67-74F9-4194-88E2-BDE52BFB0870}">
      <dsp:nvSpPr>
        <dsp:cNvPr id="0" name=""/>
        <dsp:cNvSpPr/>
      </dsp:nvSpPr>
      <dsp:spPr>
        <a:xfrm>
          <a:off x="9690475" y="1918666"/>
          <a:ext cx="1864993" cy="1538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AD4CD-547C-452B-8A1C-F93FA5068E34}">
      <dsp:nvSpPr>
        <dsp:cNvPr id="0" name=""/>
        <dsp:cNvSpPr/>
      </dsp:nvSpPr>
      <dsp:spPr>
        <a:xfrm>
          <a:off x="9869332" y="3141192"/>
          <a:ext cx="1998577" cy="6592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>
              <a:solidFill>
                <a:schemeClr val="tx1"/>
              </a:solidFill>
            </a:rPr>
            <a:t>Recommandations</a:t>
          </a:r>
        </a:p>
      </dsp:txBody>
      <dsp:txXfrm>
        <a:off x="9888641" y="3160501"/>
        <a:ext cx="1959959" cy="620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D4885-4B97-4B45-98CD-C3ACF0C5B91C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59412-5F2F-1240-90A8-4A7B14A51A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A6422-749E-8F49-8D3D-B359BB48063B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804A-85CA-C14C-A757-D8CE986E68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36119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5361191"/>
            <a:ext cx="12207240" cy="150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903E55-09EE-5246-BAE3-24704DCA1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307" y="5619912"/>
            <a:ext cx="3640380" cy="6696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8E63AB-2ADD-714A-927D-8E762945F563}"/>
              </a:ext>
            </a:extLst>
          </p:cNvPr>
          <p:cNvSpPr/>
          <p:nvPr userDrawn="1"/>
        </p:nvSpPr>
        <p:spPr>
          <a:xfrm>
            <a:off x="4622800" y="1435100"/>
            <a:ext cx="7584440" cy="2044700"/>
          </a:xfrm>
          <a:prstGeom prst="rect">
            <a:avLst/>
          </a:prstGeom>
          <a:solidFill>
            <a:srgbClr val="90C1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B68D7304-1DDB-4440-AB10-DDECB09D77E6}" type="datetime1">
              <a:rPr lang="ro-RO" smtClean="0"/>
              <a:t>24.05.2019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148" y="2638510"/>
            <a:ext cx="6194322" cy="16444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1148" y="163837"/>
            <a:ext cx="6194322" cy="237128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89015" y="6360264"/>
            <a:ext cx="39729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050" b="0" i="0" kern="1200" dirty="0">
                <a:solidFill>
                  <a:srgbClr val="679D97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Une initiative du Groupe des Etats ACP financée par le 11è Fonds européen de développement de l'Union européenne.</a:t>
            </a:r>
            <a:endParaRPr lang="en-US" sz="1050" dirty="0">
              <a:solidFill>
                <a:srgbClr val="679D97"/>
              </a:solidFill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432D0-A8CF-824D-8A26-5CF466221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4900" y="5801487"/>
            <a:ext cx="2978150" cy="64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7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6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1006663"/>
            <a:ext cx="6172200" cy="4587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4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439642"/>
            <a:ext cx="10515599" cy="2408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837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5802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10" y="3639671"/>
            <a:ext cx="4337212" cy="21629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28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8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9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0998"/>
            <a:ext cx="12207240" cy="687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583118" y="5936975"/>
            <a:ext cx="5041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000" b="0" i="0" kern="1200" dirty="0">
                <a:solidFill>
                  <a:srgbClr val="71A6A1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Le programme BIOPAMA est une initiative du Groupe des Etats ACP financée par le 11è Fonds européen de développement de l'Union européenne.</a:t>
            </a:r>
            <a:endParaRPr lang="en-US" sz="1000" dirty="0">
              <a:solidFill>
                <a:srgbClr val="71A6A1"/>
              </a:solidFill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64E47-B260-024F-A6DC-E85ED8ABA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1649" y="2260600"/>
            <a:ext cx="6122015" cy="1327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83E2A0-3D99-5E4D-B434-0EAF0AE467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3553" y="4425521"/>
            <a:ext cx="3038206" cy="854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01950D-1A6E-AC4E-BA29-291F9F725E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21873" y="5445175"/>
            <a:ext cx="3361565" cy="3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EEAE0620-6311-40F3-ADCE-7669C40B015C}" type="datetime1">
              <a:rPr lang="ro-RO" smtClean="0"/>
              <a:t>24.05.2019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1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15BA75AA-2165-41F1-9C20-0A222A46F366}" type="datetime1">
              <a:rPr lang="ro-RO" smtClean="0"/>
              <a:t>24.05.2019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430" y="578160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205740" y="441149"/>
            <a:ext cx="89535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4000" b="1" kern="120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677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82677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9" t="-669" r="31583" b="97610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894E86-E3C1-8248-B8EE-6B5F8B37C4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6162464"/>
            <a:ext cx="2197100" cy="4762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122" cy="5837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1726702"/>
            <a:ext cx="7429501" cy="198804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449" y="3752850"/>
            <a:ext cx="7429502" cy="14595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45836DB3-E689-41ED-B388-1E5DF12EB456}" type="datetime1">
              <a:rPr lang="ro-RO" smtClean="0"/>
              <a:t>24.05.2019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5837128"/>
            <a:ext cx="12205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777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5A17F9-AB41-9B44-929B-B8707812EBBB}"/>
              </a:ext>
            </a:extLst>
          </p:cNvPr>
          <p:cNvSpPr/>
          <p:nvPr userDrawn="1"/>
        </p:nvSpPr>
        <p:spPr>
          <a:xfrm>
            <a:off x="0" y="2133600"/>
            <a:ext cx="9321800" cy="2044700"/>
          </a:xfrm>
          <a:prstGeom prst="rect">
            <a:avLst/>
          </a:prstGeom>
          <a:solidFill>
            <a:srgbClr val="90C1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4656"/>
            <a:ext cx="9438377" cy="868032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9198C8D0-4FA3-4B38-A4F3-50398BE96A67}" type="datetime1">
              <a:rPr lang="ro-RO" smtClean="0"/>
              <a:t>24.05.2019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322688"/>
            <a:ext cx="9438378" cy="4395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71457"/>
            <a:ext cx="5181600" cy="354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71457"/>
            <a:ext cx="5181600" cy="354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6F17-3813-4268-9972-4BB50318179C}" type="datetime1">
              <a:rPr lang="ro-RO" smtClean="0"/>
              <a:t>24.05.2019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933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335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857269"/>
            <a:ext cx="5157787" cy="29230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03335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857269"/>
            <a:ext cx="5183188" cy="29230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588278C7-83CC-419B-A20A-2DB6525EDAD4}" type="datetime1">
              <a:rPr lang="ro-RO" smtClean="0"/>
              <a:t>24.05.2019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18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29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DC740586-9D83-4886-8E74-2CF0863EB7FE}" type="datetime1">
              <a:rPr lang="ro-RO" smtClean="0"/>
              <a:t>24.05.2019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59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75874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9" t="-669" r="31583" b="97610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2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5256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10" y="3639671"/>
            <a:ext cx="4337212" cy="216297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430" y="578160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0676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2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9" t="-669" r="31583" b="97610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685887-DD31-C64B-8F9E-A70F40E14E1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448800" y="6162464"/>
            <a:ext cx="2197100" cy="4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A35B28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diagramData" Target="../diagrams/data1.xml"/><Relationship Id="rId16" Type="http://schemas.openxmlformats.org/officeDocument/2006/relationships/image" Target="../media/image19.png"/><Relationship Id="rId20" Type="http://schemas.openxmlformats.org/officeDocument/2006/relationships/image" Target="../media/image23.tiff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11" Type="http://schemas.openxmlformats.org/officeDocument/2006/relationships/image" Target="../media/image14.sv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3" b="17013"/>
          <a:stretch>
            <a:fillRect/>
          </a:stretch>
        </p:blipFill>
        <p:spPr>
          <a:xfrm>
            <a:off x="0" y="0"/>
            <a:ext cx="12192000" cy="5361191"/>
          </a:xfrm>
          <a:noFill/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244AC9C-EB2C-7943-9714-E00BB4456D49}"/>
              </a:ext>
            </a:extLst>
          </p:cNvPr>
          <p:cNvSpPr/>
          <p:nvPr/>
        </p:nvSpPr>
        <p:spPr>
          <a:xfrm>
            <a:off x="564202" y="1329475"/>
            <a:ext cx="11374879" cy="2411519"/>
          </a:xfrm>
          <a:prstGeom prst="rect">
            <a:avLst/>
          </a:prstGeom>
          <a:solidFill>
            <a:srgbClr val="679D9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A5792ED-7887-3B49-8770-E49C23586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7" y="1329475"/>
            <a:ext cx="11180326" cy="3133300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2700" b="1" dirty="0">
                <a:solidFill>
                  <a:schemeClr val="tx1"/>
                </a:solidFill>
              </a:rPr>
            </a:br>
            <a:br>
              <a:rPr lang="fr-FR" sz="2700" b="1" dirty="0">
                <a:solidFill>
                  <a:schemeClr val="tx1"/>
                </a:solidFill>
              </a:rPr>
            </a:br>
            <a:br>
              <a:rPr lang="fr-FR" sz="2700" b="1" dirty="0">
                <a:solidFill>
                  <a:schemeClr val="tx1"/>
                </a:solidFill>
              </a:rPr>
            </a:br>
            <a:r>
              <a:rPr lang="fr-FR" sz="2700" b="1" dirty="0">
                <a:solidFill>
                  <a:schemeClr val="tx1"/>
                </a:solidFill>
              </a:rPr>
              <a:t>Formation des coaches de l’observatoire des aires protégées et biodiversité </a:t>
            </a:r>
            <a:br>
              <a:rPr lang="fr-FR" sz="2700" b="1" dirty="0">
                <a:solidFill>
                  <a:schemeClr val="tx1"/>
                </a:solidFill>
              </a:rPr>
            </a:br>
            <a:r>
              <a:rPr lang="fr-FR" sz="2700" b="1" dirty="0">
                <a:solidFill>
                  <a:schemeClr val="tx1"/>
                </a:solidFill>
              </a:rPr>
              <a:t>en Afrique de l’Ouest et Afrique Centrale </a:t>
            </a:r>
            <a:br>
              <a:rPr lang="fr-FR" sz="2700" b="1" dirty="0">
                <a:solidFill>
                  <a:schemeClr val="tx1"/>
                </a:solidFill>
              </a:rPr>
            </a:br>
            <a:r>
              <a:rPr lang="fr-FR" sz="2700" b="1" dirty="0">
                <a:solidFill>
                  <a:schemeClr val="tx1"/>
                </a:solidFill>
              </a:rPr>
              <a:t>Kinshasa du 20 au 31 mai 2019</a:t>
            </a:r>
            <a:br>
              <a:rPr lang="fr-FR" sz="4800" b="1" dirty="0">
                <a:solidFill>
                  <a:schemeClr val="tx1"/>
                </a:solidFill>
              </a:rPr>
            </a:br>
            <a:r>
              <a:rPr lang="fr-FR" sz="4800" b="1" dirty="0"/>
              <a:t>L’outil IMET en support à la Gouvernance et Gestion Efficace des Aires Protégées</a:t>
            </a:r>
            <a:br>
              <a:rPr lang="fr-FR" sz="4800" b="1" dirty="0">
                <a:solidFill>
                  <a:srgbClr val="A35B28"/>
                </a:solidFill>
              </a:rPr>
            </a:b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70504B-2B1C-524C-BF3E-48D0184B2E53}"/>
              </a:ext>
            </a:extLst>
          </p:cNvPr>
          <p:cNvSpPr/>
          <p:nvPr/>
        </p:nvSpPr>
        <p:spPr>
          <a:xfrm>
            <a:off x="297593" y="1665810"/>
            <a:ext cx="331304" cy="1828800"/>
          </a:xfrm>
          <a:prstGeom prst="rect">
            <a:avLst/>
          </a:prstGeom>
          <a:solidFill>
            <a:srgbClr val="90C14E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67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108464"/>
              </p:ext>
            </p:extLst>
          </p:nvPr>
        </p:nvGraphicFramePr>
        <p:xfrm>
          <a:off x="251863" y="1943441"/>
          <a:ext cx="11940137" cy="537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51863" y="510847"/>
            <a:ext cx="11746173" cy="8581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dirty="0">
                <a:solidFill>
                  <a:srgbClr val="A35B28"/>
                </a:solidFill>
              </a:rPr>
              <a:t>Outil IMET en support à la prise de décision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0" y="1382943"/>
            <a:ext cx="8132618" cy="536873"/>
            <a:chOff x="2301837" y="1792991"/>
            <a:chExt cx="1350058" cy="536873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2301837" y="1792991"/>
              <a:ext cx="1350058" cy="53687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317561" y="1808715"/>
              <a:ext cx="1318610" cy="505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tx1"/>
                  </a:solidFill>
                </a:rPr>
                <a:t>CAMPAGNE IMET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162598" y="1384037"/>
            <a:ext cx="3872303" cy="5294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19050" tIns="12700" rIns="19050" bIns="127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chemeClr val="tx1"/>
                </a:solidFill>
              </a:rPr>
              <a:t>PRISE DE DECISION</a:t>
            </a:r>
          </a:p>
        </p:txBody>
      </p:sp>
      <p:pic>
        <p:nvPicPr>
          <p:cNvPr id="18" name="Image 17" descr="C:\Users\Carlo\AppData\Local\Microsoft\Windows\INetCache\Content.Word\2126824-0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9" t="13361" r="38068" b="74223"/>
          <a:stretch/>
        </p:blipFill>
        <p:spPr bwMode="auto">
          <a:xfrm>
            <a:off x="2657622" y="4281057"/>
            <a:ext cx="1775833" cy="87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2" descr="Alvo">
            <a:extLst>
              <a:ext uri="{FF2B5EF4-FFF2-40B4-BE49-F238E27FC236}">
                <a16:creationId xmlns:a16="http://schemas.microsoft.com/office/drawing/2014/main" id="{3551F47B-44A5-C14D-BDD6-74463EA1DE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14626" y="4287771"/>
            <a:ext cx="914400" cy="914400"/>
          </a:xfrm>
          <a:prstGeom prst="rect">
            <a:avLst/>
          </a:prstGeom>
        </p:spPr>
      </p:pic>
      <p:pic>
        <p:nvPicPr>
          <p:cNvPr id="17" name="Gráfico 16" descr="Cabeça com engrenagens">
            <a:extLst>
              <a:ext uri="{FF2B5EF4-FFF2-40B4-BE49-F238E27FC236}">
                <a16:creationId xmlns:a16="http://schemas.microsoft.com/office/drawing/2014/main" id="{73BBF267-450F-A846-AF4D-8917A5A641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8621" y="4020533"/>
            <a:ext cx="914400" cy="914400"/>
          </a:xfrm>
          <a:prstGeom prst="rect">
            <a:avLst/>
          </a:prstGeom>
        </p:spPr>
      </p:pic>
      <p:pic>
        <p:nvPicPr>
          <p:cNvPr id="22" name="Gráfico 21" descr="Estratégia">
            <a:extLst>
              <a:ext uri="{FF2B5EF4-FFF2-40B4-BE49-F238E27FC236}">
                <a16:creationId xmlns:a16="http://schemas.microsoft.com/office/drawing/2014/main" id="{DD8BBFE9-5BEE-D24B-B53F-CA0EE2E958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59899" y="3988890"/>
            <a:ext cx="1099532" cy="1099532"/>
          </a:xfrm>
          <a:prstGeom prst="rect">
            <a:avLst/>
          </a:prstGeom>
        </p:spPr>
      </p:pic>
      <p:pic>
        <p:nvPicPr>
          <p:cNvPr id="24" name="Gráfico 23" descr="Lista de verificação">
            <a:extLst>
              <a:ext uri="{FF2B5EF4-FFF2-40B4-BE49-F238E27FC236}">
                <a16:creationId xmlns:a16="http://schemas.microsoft.com/office/drawing/2014/main" id="{9270DDD3-0207-3443-A4A8-CEEE614BDF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49460" y="4081456"/>
            <a:ext cx="914400" cy="914400"/>
          </a:xfrm>
          <a:prstGeom prst="rect">
            <a:avLst/>
          </a:prstGeom>
        </p:spPr>
      </p:pic>
      <p:pic>
        <p:nvPicPr>
          <p:cNvPr id="26" name="Gráfico 25" descr="Crescimento Empresarial">
            <a:extLst>
              <a:ext uri="{FF2B5EF4-FFF2-40B4-BE49-F238E27FC236}">
                <a16:creationId xmlns:a16="http://schemas.microsoft.com/office/drawing/2014/main" id="{0ADCAAEC-1B8D-8D4B-B49D-9A1F53D0DD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28231" y="4206193"/>
            <a:ext cx="1026462" cy="1026462"/>
          </a:xfrm>
          <a:prstGeom prst="rect">
            <a:avLst/>
          </a:prstGeom>
        </p:spPr>
      </p:pic>
      <p:pic>
        <p:nvPicPr>
          <p:cNvPr id="28" name="Gráfico 27" descr="Gráfico de barras com tendência ascendente">
            <a:extLst>
              <a:ext uri="{FF2B5EF4-FFF2-40B4-BE49-F238E27FC236}">
                <a16:creationId xmlns:a16="http://schemas.microsoft.com/office/drawing/2014/main" id="{28DE6A74-C6EF-4040-8937-D893F0BCE4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09694" y="4034389"/>
            <a:ext cx="914400" cy="91440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EB6B575E-C858-C44F-BD27-71DD7C17D176}"/>
              </a:ext>
            </a:extLst>
          </p:cNvPr>
          <p:cNvGrpSpPr/>
          <p:nvPr/>
        </p:nvGrpSpPr>
        <p:grpSpPr>
          <a:xfrm>
            <a:off x="103918" y="2037997"/>
            <a:ext cx="3272843" cy="1437281"/>
            <a:chOff x="103918" y="2037997"/>
            <a:chExt cx="3272843" cy="1437281"/>
          </a:xfrm>
        </p:grpSpPr>
        <p:pic>
          <p:nvPicPr>
            <p:cNvPr id="7" name="Imagem 2">
              <a:extLst>
                <a:ext uri="{FF2B5EF4-FFF2-40B4-BE49-F238E27FC236}">
                  <a16:creationId xmlns:a16="http://schemas.microsoft.com/office/drawing/2014/main" id="{3DC28567-28E9-B847-B496-50041354C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32878" t="35699" r="33114" b="35950"/>
            <a:stretch/>
          </p:blipFill>
          <p:spPr>
            <a:xfrm>
              <a:off x="103918" y="2219244"/>
              <a:ext cx="2129616" cy="1256034"/>
            </a:xfrm>
            <a:prstGeom prst="rect">
              <a:avLst/>
            </a:prstGeom>
          </p:spPr>
        </p:pic>
        <p:sp>
          <p:nvSpPr>
            <p:cNvPr id="29" name="Fita Perfurada 28">
              <a:extLst>
                <a:ext uri="{FF2B5EF4-FFF2-40B4-BE49-F238E27FC236}">
                  <a16:creationId xmlns:a16="http://schemas.microsoft.com/office/drawing/2014/main" id="{88231388-8E34-1E4F-B166-4C99F2D55EB1}"/>
                </a:ext>
              </a:extLst>
            </p:cNvPr>
            <p:cNvSpPr/>
            <p:nvPr/>
          </p:nvSpPr>
          <p:spPr>
            <a:xfrm>
              <a:off x="1685267" y="2037997"/>
              <a:ext cx="1691494" cy="538946"/>
            </a:xfrm>
            <a:prstGeom prst="flowChartPunchedTape">
              <a:avLst/>
            </a:prstGeom>
            <a:solidFill>
              <a:srgbClr val="CF78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PROACTIVE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802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05DBEE4-5717-6349-8C79-11521AF0A501}"/>
              </a:ext>
            </a:extLst>
          </p:cNvPr>
          <p:cNvSpPr txBox="1">
            <a:spLocks/>
          </p:cNvSpPr>
          <p:nvPr/>
        </p:nvSpPr>
        <p:spPr>
          <a:xfrm>
            <a:off x="204717" y="1075507"/>
            <a:ext cx="11987283" cy="49255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dirty="0"/>
              <a:t>Le formulaire organise et structure l’information selon trois parties :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600" b="1" dirty="0"/>
              <a:t>Contexte d’intervention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600" b="1" dirty="0"/>
              <a:t>Efficacité de gestion</a:t>
            </a:r>
            <a:r>
              <a:rPr lang="fr-FR" sz="3600" dirty="0"/>
              <a:t> (directement liée à l’analyse du contexte et analysée suivant le PA management cycle)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600" b="1" dirty="0"/>
              <a:t>Outils d’analyse et de visualisation facilitant l’aide à la décision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0F070053-088E-9447-8D2E-86022B0C40D5}"/>
              </a:ext>
            </a:extLst>
          </p:cNvPr>
          <p:cNvSpPr txBox="1">
            <a:spLocks/>
          </p:cNvSpPr>
          <p:nvPr/>
        </p:nvSpPr>
        <p:spPr>
          <a:xfrm>
            <a:off x="2174047" y="242024"/>
            <a:ext cx="7429501" cy="72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A35B28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algn="ctr"/>
            <a:r>
              <a:rPr lang="en-US" sz="4000" dirty="0"/>
              <a:t>FORMULAIRE IMET</a:t>
            </a:r>
          </a:p>
        </p:txBody>
      </p:sp>
    </p:spTree>
    <p:extLst>
      <p:ext uri="{BB962C8B-B14F-4D97-AF65-F5344CB8AC3E}">
        <p14:creationId xmlns:p14="http://schemas.microsoft.com/office/powerpoint/2010/main" val="162753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2367" r="22367"/>
          <a:stretch/>
        </p:blipFill>
        <p:spPr>
          <a:xfrm>
            <a:off x="1468581" y="798051"/>
            <a:ext cx="6428510" cy="6059949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8EA016F8-22F6-9049-A6A5-F2C9E27E4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811" y="1"/>
            <a:ext cx="10022718" cy="10173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4000" dirty="0"/>
              <a:t>Contexte d’intervention d’une aire protégée</a:t>
            </a:r>
          </a:p>
        </p:txBody>
      </p:sp>
    </p:spTree>
    <p:extLst>
      <p:ext uri="{BB962C8B-B14F-4D97-AF65-F5344CB8AC3E}">
        <p14:creationId xmlns:p14="http://schemas.microsoft.com/office/powerpoint/2010/main" val="2540659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1471" r="11983"/>
          <a:stretch/>
        </p:blipFill>
        <p:spPr>
          <a:xfrm>
            <a:off x="1634836" y="712699"/>
            <a:ext cx="6220691" cy="6145301"/>
          </a:xfrm>
          <a:prstGeom prst="rect">
            <a:avLst/>
          </a:prstGeom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E2CEA01D-4449-8641-9659-C0FC0E76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02" y="171450"/>
            <a:ext cx="10515600" cy="562965"/>
          </a:xfrm>
        </p:spPr>
        <p:txBody>
          <a:bodyPr>
            <a:noAutofit/>
          </a:bodyPr>
          <a:lstStyle/>
          <a:p>
            <a:r>
              <a:rPr lang="fr-FR" sz="4000" dirty="0"/>
              <a:t>Cycle de gestion pour une aire protégée </a:t>
            </a:r>
          </a:p>
        </p:txBody>
      </p:sp>
    </p:spTree>
    <p:extLst>
      <p:ext uri="{BB962C8B-B14F-4D97-AF65-F5344CB8AC3E}">
        <p14:creationId xmlns:p14="http://schemas.microsoft.com/office/powerpoint/2010/main" val="136970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:\Users\Carlo\AppData\Local\Microsoft\Windows\INetCache\Content.Word\2126824-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 t="10344" r="3058" b="10916"/>
          <a:stretch/>
        </p:blipFill>
        <p:spPr bwMode="auto">
          <a:xfrm>
            <a:off x="2159961" y="230706"/>
            <a:ext cx="10015872" cy="53589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65C07A77-3BF9-F54F-BF07-4B245CB9C6A3}"/>
              </a:ext>
            </a:extLst>
          </p:cNvPr>
          <p:cNvSpPr txBox="1">
            <a:spLocks/>
          </p:cNvSpPr>
          <p:nvPr/>
        </p:nvSpPr>
        <p:spPr>
          <a:xfrm>
            <a:off x="0" y="171713"/>
            <a:ext cx="2255978" cy="5591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A35B28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algn="ctr"/>
            <a:r>
              <a:rPr lang="fr-FR" sz="2800" dirty="0"/>
              <a:t>Visualisation de l’efficacité de gestion</a:t>
            </a:r>
          </a:p>
        </p:txBody>
      </p:sp>
    </p:spTree>
    <p:extLst>
      <p:ext uri="{BB962C8B-B14F-4D97-AF65-F5344CB8AC3E}">
        <p14:creationId xmlns:p14="http://schemas.microsoft.com/office/powerpoint/2010/main" val="306206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DC28567-28E9-B847-B496-50041354C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284" y="643467"/>
            <a:ext cx="82534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38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703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61</Words>
  <Application>Microsoft Macintosh PowerPoint</Application>
  <PresentationFormat>Ecrã Panorâmico</PresentationFormat>
  <Paragraphs>20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Franklin Gothic Demi</vt:lpstr>
      <vt:lpstr>Office Theme</vt:lpstr>
      <vt:lpstr>   Formation des coaches de l’observatoire des aires protégées et biodiversité  en Afrique de l’Ouest et Afrique Centrale  Kinshasa du 20 au 31 mai 2019 L’outil IMET en support à la Gouvernance et Gestion Efficace des Aires Protégées </vt:lpstr>
      <vt:lpstr>Outil IMET en support à la prise de décision</vt:lpstr>
      <vt:lpstr>Apresentação do PowerPoint</vt:lpstr>
      <vt:lpstr>Contexte d’intervention d’une aire protégée</vt:lpstr>
      <vt:lpstr>Cycle de gestion pour une aire protégée 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Jens Treffner</dc:creator>
  <cp:lastModifiedBy>Jens Treffner</cp:lastModifiedBy>
  <cp:revision>10</cp:revision>
  <dcterms:created xsi:type="dcterms:W3CDTF">2019-05-23T17:48:41Z</dcterms:created>
  <dcterms:modified xsi:type="dcterms:W3CDTF">2019-05-24T11:52:19Z</dcterms:modified>
</cp:coreProperties>
</file>