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0251-50F7-4FF2-8DF0-31C04C0179D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739B7-BD29-44C2-9EBA-4ACCF5C772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66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39B7-BD29-44C2-9EBA-4ACCF5C772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81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39B7-BD29-44C2-9EBA-4ACCF5C7728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7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39B7-BD29-44C2-9EBA-4ACCF5C7728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30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39B7-BD29-44C2-9EBA-4ACCF5C7728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85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39B7-BD29-44C2-9EBA-4ACCF5C7728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99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39B7-BD29-44C2-9EBA-4ACCF5C7728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66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39B7-BD29-44C2-9EBA-4ACCF5C772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973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39B7-BD29-44C2-9EBA-4ACCF5C7728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99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39B7-BD29-44C2-9EBA-4ACCF5C7728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23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CD7C-6338-4B74-AE78-5B7DC41E1132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CB9-D610-42F1-B105-D2B62A0C1A8B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5D72-8E6F-478D-BBE5-330647BF2C38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A21-89E7-406D-AB88-47D65FA2094F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EBBC-172B-4A34-A02A-C52140212DC6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199-ECA2-4728-B00C-55A3A53ABF4D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06EA-26C0-4176-9F4F-64FC6627D37C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1E38-1CC0-4524-A7F4-C7D8D3EA3E66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D360-1BEB-4CD5-B4F6-22785C76F4B2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57-3F00-4991-898F-FAC1FC2E751C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A82-28A1-466C-9474-51EF5A067847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BEA-A7AB-4DB3-ABA2-1508822103B9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2EDA-834F-4AA9-9947-7A29C35EE46F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B357-55AA-42B2-BA99-6A4482F6CC54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53C-1791-4DBA-B55B-C288F6B9F9C6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A09-DAB6-46C9-8E1D-ABE04F9C9E6A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4F75-69A8-42CE-A96D-B743BFDC9E23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7588" y="2459865"/>
            <a:ext cx="7662929" cy="721218"/>
          </a:xfrm>
        </p:spPr>
        <p:txBody>
          <a:bodyPr/>
          <a:lstStyle/>
          <a:p>
            <a:r>
              <a:rPr lang="fr-FR" sz="4800" dirty="0" smtClean="0"/>
              <a:t>RESTITUTION DU GROUPE 2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2885" y="4443211"/>
            <a:ext cx="3156538" cy="77273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Par LETYCIA NING-BALA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881-1FF7-4C00-B2A2-D3E73AFE3EB6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13615"/>
            <a:ext cx="8596668" cy="2334138"/>
          </a:xfrm>
        </p:spPr>
        <p:txBody>
          <a:bodyPr>
            <a:normAutofit/>
          </a:bodyPr>
          <a:lstStyle/>
          <a:p>
            <a:r>
              <a:rPr lang="fr-FR" sz="7200" dirty="0" smtClean="0"/>
              <a:t>Merci pour votre </a:t>
            </a:r>
            <a:r>
              <a:rPr lang="fr-FR" sz="7200" dirty="0" err="1" smtClean="0"/>
              <a:t>aimaible</a:t>
            </a:r>
            <a:r>
              <a:rPr lang="fr-FR" sz="7200" dirty="0" smtClean="0"/>
              <a:t> attention</a:t>
            </a:r>
            <a:endParaRPr lang="fr-FR" sz="7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CD2-CF2C-44A7-8E05-19929429F19D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963" y="130629"/>
            <a:ext cx="10800523" cy="841829"/>
          </a:xfrm>
        </p:spPr>
        <p:txBody>
          <a:bodyPr>
            <a:normAutofit/>
          </a:bodyPr>
          <a:lstStyle/>
          <a:p>
            <a:r>
              <a:rPr lang="fr-FR" dirty="0"/>
              <a:t>Cartes mentales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7657" y="1143000"/>
            <a:ext cx="11030857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Exercice1: </a:t>
            </a:r>
            <a:r>
              <a:rPr lang="fr-FR" dirty="0"/>
              <a:t>Elaborez une carte mentale avec </a:t>
            </a:r>
            <a:r>
              <a:rPr lang="fr-FR" dirty="0" smtClean="0"/>
              <a:t>un </a:t>
            </a:r>
            <a:r>
              <a:rPr lang="fr-FR" dirty="0"/>
              <a:t>des éléments suivants selon votre choix: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dirty="0"/>
              <a:t>Zone d’influence socio-économique et services écosystémiques rendus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dirty="0"/>
              <a:t>Services écosystémiques légaux et illégaux et menaces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dirty="0"/>
              <a:t>Services environnementaux</a:t>
            </a:r>
            <a:r>
              <a:rPr lang="fr-FR" baseline="30000" dirty="0"/>
              <a:t>1</a:t>
            </a:r>
            <a:r>
              <a:rPr lang="fr-FR" dirty="0"/>
              <a:t> et service écosystémiques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200" dirty="0"/>
              <a:t>Note 1: Services environnementaux: 1) la préservation de la biodiversité ; 2) la protection des ressources en eau ; 3) la préservation des paysages ; 4) la séquestration du carbone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12" y="2865562"/>
            <a:ext cx="7715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F1DA-C80B-4949-9354-27910C546705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2" t="-938" r="11922" b="938"/>
          <a:stretch/>
        </p:blipFill>
        <p:spPr>
          <a:xfrm rot="5400000">
            <a:off x="2530903" y="1113227"/>
            <a:ext cx="6155691" cy="4597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8654" y="166283"/>
            <a:ext cx="5537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Brainstorming 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5CB8-D5C8-4E85-9CF8-CB030D210AEF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1680" y="1534629"/>
            <a:ext cx="5544963" cy="4141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2288" y="243556"/>
            <a:ext cx="6625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Diagramme d'affinité (aussi à la suite d’un brainstorming)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83C-C71B-4799-9B9C-C36289B00A7D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9765" y="1423935"/>
            <a:ext cx="5630753" cy="4205686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509A-50CA-423B-B3BD-EF0F115EF9C2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5052" y="1604537"/>
            <a:ext cx="5759063" cy="43015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31623" y="128789"/>
            <a:ext cx="278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TABLEAU DE DECISIONS 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C41F-B010-44F6-A666-5CB2F2DB0335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85" y="1246464"/>
            <a:ext cx="7099136" cy="530244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2991" y="146050"/>
            <a:ext cx="9425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DPSIR</a:t>
            </a:r>
            <a:r>
              <a:rPr lang="en-US" sz="2800" dirty="0">
                <a:solidFill>
                  <a:schemeClr val="tx1"/>
                </a:solidFill>
              </a:rPr>
              <a:t> = Driving forces, </a:t>
            </a:r>
            <a:r>
              <a:rPr lang="en-US" sz="2800" dirty="0" err="1">
                <a:solidFill>
                  <a:schemeClr val="tx1"/>
                </a:solidFill>
              </a:rPr>
              <a:t>Pression</a:t>
            </a:r>
            <a:r>
              <a:rPr lang="en-US" sz="2800" dirty="0">
                <a:solidFill>
                  <a:schemeClr val="tx1"/>
                </a:solidFill>
              </a:rPr>
              <a:t> Status, Impact, Reponses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6E6-F250-44FF-B674-36591BE60A0B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486" y="248992"/>
            <a:ext cx="8596668" cy="13208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9" y="1569792"/>
            <a:ext cx="6284890" cy="4694269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F7D0-2D52-4B02-9F2F-51585D486F4A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09" y="1429555"/>
            <a:ext cx="6922980" cy="517086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D54E-231C-4E90-8856-DD447819BD68}" type="datetime1">
              <a:rPr lang="fr-FR" smtClean="0"/>
              <a:t>30/05/2019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1964</TotalTime>
  <Words>116</Words>
  <Application>Microsoft Office PowerPoint</Application>
  <PresentationFormat>Grand écran</PresentationFormat>
  <Paragraphs>49</Paragraphs>
  <Slides>10</Slides>
  <Notes>10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Facette</vt:lpstr>
      <vt:lpstr>RESTITUTION DU GROUPE 2</vt:lpstr>
      <vt:lpstr>Cartes mentales</vt:lpstr>
      <vt:lpstr>Présentation PowerPoint</vt:lpstr>
      <vt:lpstr>Présentation PowerPoint</vt:lpstr>
      <vt:lpstr>Présentation PowerPoint</vt:lpstr>
      <vt:lpstr>Présentation PowerPoint</vt:lpstr>
      <vt:lpstr>DPSIR = Driving forces, Pression Status, Impact, Reponses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AGFAP DG Assist</dc:creator>
  <cp:lastModifiedBy>AGFAP DG Assist</cp:lastModifiedBy>
  <cp:revision>14</cp:revision>
  <dcterms:created xsi:type="dcterms:W3CDTF">2019-05-29T21:35:55Z</dcterms:created>
  <dcterms:modified xsi:type="dcterms:W3CDTF">2019-05-31T06:20:30Z</dcterms:modified>
</cp:coreProperties>
</file>