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4" r:id="rId7"/>
    <p:sldId id="269" r:id="rId8"/>
    <p:sldId id="267" r:id="rId9"/>
    <p:sldId id="265" r:id="rId10"/>
    <p:sldId id="266" r:id="rId11"/>
    <p:sldId id="262" r:id="rId12"/>
    <p:sldId id="273" r:id="rId13"/>
    <p:sldId id="272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B56CA-8F30-4EF5-A0A6-3C7A06D28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56A124-CD66-4457-8459-C3B0936D8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E5AF1-7667-4B68-9DB9-4296CFAF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94CA22-8AD0-459D-B2BC-6E4A471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230A6-382A-469A-AE4E-21FFEDCC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5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AF302-6977-4481-8648-486F203B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EA97A0-586B-4C84-A5BD-072387838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D40C4-9CBC-4E3E-A3D4-CFD820E0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AD3F7-3C78-4269-BD47-61AF40CC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A6F97-C856-4ABE-BA45-46572861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7542352-E6A7-4A45-9BC9-F18E56455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BA1AD4-034E-43F1-AC54-F1BE03240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FB9AA-9037-40CD-B5F3-B0D6B170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6A7C9-F102-438E-B139-FDB453D3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FDA4B-1CA9-4DAB-8FE7-B78C9935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694E0-596D-4061-A96C-20FA68AF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49F433-B107-4270-A517-0ED0335FD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E87D6F-D45C-4A27-B08E-3C6AD1A4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9338E-5834-4E6D-B9B9-9DD97052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17F0E-4036-4368-995F-9A2D321B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1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FC38-24ED-433D-A060-2872A96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2B4784-44C0-4AF5-96A1-45E4C05F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60C6-C117-42FD-9BFC-48862F2E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B043F-1CC5-4169-8CF0-13AA1A38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8947F-40F8-4456-8983-87C185FF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5588C-276A-4B21-AB92-6DECD338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09137-CFEB-4832-9C46-72941C734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5E4DB8-AE43-4026-985A-7B06DD0F1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B432B0-F013-4794-9AD2-6E5624FE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E34D6-28E3-4E35-BE16-C1F146DB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2F56D9-22A6-4096-8DA6-127A8C4A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81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69630-B9F6-4ECC-9F26-D70404C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C93B98-19F8-4BD5-9CD6-F6577F91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34A3F2-AE29-4649-A09F-0D0B4DBC6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B71F28-CB69-40E3-AB98-AC7704DC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90E2CC-A90A-4AA5-9688-79F4D244C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40BB10-DF57-475A-BA84-2701DA9D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28E9C8-A276-4616-B7B9-642DD188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EAF15A-E1DC-4C65-88D7-E5782A09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4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9FCFF-E2B6-4C02-AE04-19828D76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C06D38-99A1-481C-A9D3-E03DDD31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32ED2-2922-4461-AE41-AED8D729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2C82FC-067D-4AEA-B7BD-5DDD5527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9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308910-D696-4DB0-9337-D38E2130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581237-785B-49CD-9019-D04E197D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E47099-7003-4B01-B1B6-FC58C1F1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9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2718D-0DC7-4592-9582-CD049D56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B481D-2A73-417F-8D9E-A674EE20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3C042B-475B-4DA3-AC52-C1AF0C25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AAC1CA-16CF-4BEE-8572-ADB2CBFA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2A4304-5BC0-4463-9A5A-03AE54D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D06F2-4AEA-420D-AE0C-B831F03C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34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D24D6-47D4-494B-8EB4-0ED163A5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6A8033-535C-4A27-86C1-1446ABDBA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6B4E76-6339-4400-B516-3855A210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32A9B2-0E82-4398-9E77-3CD0EFDC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968929-864C-41AA-99A1-D8689B08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289D85-A2E3-471C-9B11-BEF6005A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4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838C9C-15B3-40F7-BA82-8EF0176B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06FA1-CB16-4C42-9BA4-C4E1693FF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13785C-BAF9-4146-B8F8-369B6EAEE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D120-CA4C-4E99-9402-876CE57A0D3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71299-6AB2-44E2-944C-35FF6C1E7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05268-3FDE-4046-A572-738EC307C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7106-655C-4B15-81B9-4336534A44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51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0AD9F-7128-4765-8914-87F1E527F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RESUME DE L’EXERCICE SUR LA PRISE DE DECISION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E41A7D-AABA-47CC-9ECD-4A646F3B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0442"/>
            <a:ext cx="9144000" cy="1323474"/>
          </a:xfrm>
        </p:spPr>
        <p:txBody>
          <a:bodyPr>
            <a:normAutofit/>
          </a:bodyPr>
          <a:lstStyle/>
          <a:p>
            <a:r>
              <a:rPr lang="fr-FR" sz="6000" dirty="0"/>
              <a:t>Salle 1</a:t>
            </a:r>
          </a:p>
        </p:txBody>
      </p:sp>
    </p:spTree>
    <p:extLst>
      <p:ext uri="{BB962C8B-B14F-4D97-AF65-F5344CB8AC3E}">
        <p14:creationId xmlns:p14="http://schemas.microsoft.com/office/powerpoint/2010/main" val="76072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CF15C-7A88-4679-9E32-BC3CB8E4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Choix des services écosystémiques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1F8A8EE-24E5-4363-9E05-00018D706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6950" y="1536676"/>
            <a:ext cx="4102446" cy="4680346"/>
          </a:xfrm>
        </p:spPr>
      </p:pic>
    </p:spTree>
    <p:extLst>
      <p:ext uri="{BB962C8B-B14F-4D97-AF65-F5344CB8AC3E}">
        <p14:creationId xmlns:p14="http://schemas.microsoft.com/office/powerpoint/2010/main" val="374885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9D715-BA57-4217-B424-E76578E5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DEMARCHE SWOT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5B83CA0-D04B-4515-AE28-E125D8A13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3502" y="1913706"/>
            <a:ext cx="4352925" cy="4176764"/>
          </a:xfrm>
        </p:spPr>
      </p:pic>
    </p:spTree>
    <p:extLst>
      <p:ext uri="{BB962C8B-B14F-4D97-AF65-F5344CB8AC3E}">
        <p14:creationId xmlns:p14="http://schemas.microsoft.com/office/powerpoint/2010/main" val="20591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35BB5-85D1-4682-B347-E37460B8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2A11E8-C480-4070-906E-16D703752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9275" y="2059479"/>
            <a:ext cx="4352925" cy="3885217"/>
          </a:xfrm>
        </p:spPr>
      </p:pic>
    </p:spTree>
    <p:extLst>
      <p:ext uri="{BB962C8B-B14F-4D97-AF65-F5344CB8AC3E}">
        <p14:creationId xmlns:p14="http://schemas.microsoft.com/office/powerpoint/2010/main" val="172249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9DEF6-9A34-4288-B72B-2D931023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FAE9E0-2B16-40B9-A2A7-BE9681269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5171" y="2185375"/>
            <a:ext cx="4352925" cy="3633425"/>
          </a:xfrm>
        </p:spPr>
      </p:pic>
    </p:spTree>
    <p:extLst>
      <p:ext uri="{BB962C8B-B14F-4D97-AF65-F5344CB8AC3E}">
        <p14:creationId xmlns:p14="http://schemas.microsoft.com/office/powerpoint/2010/main" val="287624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A8DB3-0985-4E9E-A587-3CB1A7BE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EA633-90B7-4EEB-8888-4B8775BF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147"/>
            <a:ext cx="10515600" cy="3751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21417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32A87AD0-2CED-4A9A-B36C-812AB3D26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93898"/>
              </p:ext>
            </p:extLst>
          </p:nvPr>
        </p:nvGraphicFramePr>
        <p:xfrm>
          <a:off x="1404730" y="534260"/>
          <a:ext cx="8931965" cy="537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lide" r:id="rId3" imgW="6094535" imgH="3427323" progId="PowerPoint.Slide.12">
                  <p:embed/>
                </p:oleObj>
              </mc:Choice>
              <mc:Fallback>
                <p:oleObj name="Slide" r:id="rId3" imgW="6094535" imgH="3427323" progId="PowerPoint.Slide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E3361DE6-09B4-41DE-BE80-DF95166A8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4730" y="534260"/>
                        <a:ext cx="8931965" cy="5376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1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3BBBB-D912-4A2E-89C6-4A4B3C75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008"/>
            <a:ext cx="10515600" cy="2928731"/>
          </a:xfrm>
        </p:spPr>
        <p:txBody>
          <a:bodyPr/>
          <a:lstStyle/>
          <a:p>
            <a:pPr algn="ctr"/>
            <a:r>
              <a:rPr lang="fr-FR" dirty="0"/>
              <a:t>ETAPE I: LE BRAINSTORMING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C8D1E9-852D-43A9-ABE6-83F6B9FB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1686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293DA-4CF9-4E23-A75C-B8A5B791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194"/>
            <a:ext cx="10515600" cy="113782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Collecte des idées générales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AE772C-FA74-43C4-A128-02E245710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8715" y="1102312"/>
            <a:ext cx="4444240" cy="6082748"/>
          </a:xfrm>
        </p:spPr>
      </p:pic>
    </p:spTree>
    <p:extLst>
      <p:ext uri="{BB962C8B-B14F-4D97-AF65-F5344CB8AC3E}">
        <p14:creationId xmlns:p14="http://schemas.microsoft.com/office/powerpoint/2010/main" val="121453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AD6E2-9BA7-45C8-8C04-3CA6CC2E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 2: REGROUPEMENT DES IDEES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02324E2E-9F62-4973-A720-D85D4FB6F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5691" y="1971760"/>
            <a:ext cx="4564303" cy="4002158"/>
          </a:xfrm>
        </p:spPr>
      </p:pic>
      <p:pic>
        <p:nvPicPr>
          <p:cNvPr id="15" name="Espace réservé du contenu 4">
            <a:extLst>
              <a:ext uri="{FF2B5EF4-FFF2-40B4-BE49-F238E27FC236}">
                <a16:creationId xmlns:a16="http://schemas.microsoft.com/office/drawing/2014/main" id="{6D0B80C5-3AF7-45EF-919A-A838AA56AB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9513" y="1953524"/>
            <a:ext cx="4527830" cy="40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29373-813D-4D71-A993-D9B2A3BC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ETAPE 3: CHOIX DES THEMES GENERIQUES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A31F9C-387A-41DD-AA75-60065F18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7"/>
          <a:stretch/>
        </p:blipFill>
        <p:spPr>
          <a:xfrm rot="5400000">
            <a:off x="1644305" y="2241275"/>
            <a:ext cx="4352925" cy="3251752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2A9B3986-4BB5-4C99-BB12-C2CAA5562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2"/>
          <a:stretch/>
        </p:blipFill>
        <p:spPr>
          <a:xfrm rot="5400000">
            <a:off x="5675450" y="2111238"/>
            <a:ext cx="4472194" cy="36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9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D6E3C-D9C2-458B-85F9-4EEC2251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 3: suite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D947C3B-5D2A-4587-BC2D-A352C0A41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8848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495A8-7356-4907-9EEE-7FB6A248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635"/>
            <a:ext cx="10515600" cy="3949148"/>
          </a:xfrm>
        </p:spPr>
        <p:txBody>
          <a:bodyPr/>
          <a:lstStyle/>
          <a:p>
            <a:pPr algn="ctr"/>
            <a:r>
              <a:rPr lang="fr-FR" dirty="0"/>
              <a:t> ETAPE 4: BRAINSTOMING DE MI-CHEMIN</a:t>
            </a:r>
          </a:p>
        </p:txBody>
      </p:sp>
    </p:spTree>
    <p:extLst>
      <p:ext uri="{BB962C8B-B14F-4D97-AF65-F5344CB8AC3E}">
        <p14:creationId xmlns:p14="http://schemas.microsoft.com/office/powerpoint/2010/main" val="326896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29C9F-7DC8-4BF8-B2C2-E8B1E92E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F0A50B-6C0F-4765-B4FD-D4137D8D9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9117" y="2447606"/>
            <a:ext cx="4845138" cy="3975653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46BC73B-59A4-47B9-B8A7-2A91A2F1153C}"/>
              </a:ext>
            </a:extLst>
          </p:cNvPr>
          <p:cNvSpPr/>
          <p:nvPr/>
        </p:nvSpPr>
        <p:spPr>
          <a:xfrm>
            <a:off x="3723860" y="4187686"/>
            <a:ext cx="3511827" cy="8083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68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53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Slide</vt:lpstr>
      <vt:lpstr>RESUME DE L’EXERCICE SUR LA PRISE DE DECISION</vt:lpstr>
      <vt:lpstr>PowerPoint Presentation</vt:lpstr>
      <vt:lpstr>ETAPE I: LE BRAINSTORMING </vt:lpstr>
      <vt:lpstr>Collecte des idées générales </vt:lpstr>
      <vt:lpstr>ETAPE 2: REGROUPEMENT DES IDEES</vt:lpstr>
      <vt:lpstr>   ETAPE 3: CHOIX DES THEMES GENERIQUES</vt:lpstr>
      <vt:lpstr>ETAPE 3: suite</vt:lpstr>
      <vt:lpstr> ETAPE 4: BRAINSTOMING DE MI-CHEMIN</vt:lpstr>
      <vt:lpstr>PowerPoint Presentation</vt:lpstr>
      <vt:lpstr>Choix des services écosystémiques</vt:lpstr>
      <vt:lpstr>                      DEMARCHE SWOT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DE L’EXERCICE SUR LA PRISE DE DECISION</dc:title>
  <dc:creator>Odile</dc:creator>
  <cp:lastModifiedBy>BUCIOACA Roxana</cp:lastModifiedBy>
  <cp:revision>25</cp:revision>
  <dcterms:created xsi:type="dcterms:W3CDTF">2019-05-31T07:33:28Z</dcterms:created>
  <dcterms:modified xsi:type="dcterms:W3CDTF">2019-06-04T06:01:12Z</dcterms:modified>
</cp:coreProperties>
</file>