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76" r:id="rId3"/>
    <p:sldId id="278" r:id="rId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A40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7214-8A50-4F4A-BF3D-C50C46A05588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DB14-CE73-4950-8E52-3BA747A1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8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16B23-4C3A-4414-8D1F-9522E9FF287E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C885F-75D6-4675-95CD-284392BC0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256D-91B5-4B45-8035-B8280A9C1C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256D-91B5-4B45-8035-B8280A9C1C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4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0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37B58-30A8-4D72-A81E-9B65AA4BDBCA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D2BA-2DE9-40DB-9E26-90E41AA6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37" y="2018979"/>
            <a:ext cx="8728881" cy="7233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  <a:cs typeface="Badiya LT" panose="01000000000000000000" pitchFamily="2" charset="-78"/>
              </a:rPr>
              <a:t>Case Study from Jordan: </a:t>
            </a:r>
            <a:r>
              <a:rPr lang="en-US" sz="3200" b="1" dirty="0" err="1" smtClean="0">
                <a:latin typeface="+mn-lt"/>
                <a:cs typeface="Badiya LT" panose="01000000000000000000" pitchFamily="2" charset="-78"/>
              </a:rPr>
              <a:t>Ajloun</a:t>
            </a:r>
            <a:r>
              <a:rPr lang="en-US" sz="3200" b="1" dirty="0" smtClean="0">
                <a:latin typeface="+mn-lt"/>
                <a:cs typeface="Badiya LT" panose="01000000000000000000" pitchFamily="2" charset="-78"/>
              </a:rPr>
              <a:t> Forest Reserve</a:t>
            </a:r>
            <a:endParaRPr lang="en-US" sz="3200" b="1" dirty="0">
              <a:latin typeface="+mn-lt"/>
              <a:cs typeface="Badiya LT" panose="01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954"/>
            <a:ext cx="2744010" cy="162582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914" y="-19954"/>
            <a:ext cx="2140086" cy="141375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443" y="43763"/>
            <a:ext cx="1692271" cy="15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182436" y="2506662"/>
            <a:ext cx="0" cy="43513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G_6336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" y="3200400"/>
            <a:ext cx="1219079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969" y="-13737"/>
            <a:ext cx="5281194" cy="426055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545" y="0"/>
            <a:ext cx="5034455" cy="4152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09322" cy="425124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2"/>
          <a:stretch/>
        </p:blipFill>
        <p:spPr>
          <a:xfrm>
            <a:off x="-1" y="3946849"/>
            <a:ext cx="4629759" cy="2911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932" y="3946849"/>
            <a:ext cx="5224054" cy="2924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7972" y="3962858"/>
            <a:ext cx="3584027" cy="28951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3855" y="2959618"/>
            <a:ext cx="12197313" cy="151020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Understanding the site’s natural and cultural values at a site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Understanding the distribution and intensity of threats at a site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Reflecting this understanding in the site’s zoning plan and management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Integrating the site into the wider landscape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3303"/>
            <a:ext cx="12191999" cy="4345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  <a:cs typeface="Badiya LT" panose="01000000000000000000" pitchFamily="2" charset="-78"/>
              </a:rPr>
              <a:t>Integration of the small forest Reserve in the wider landscape</a:t>
            </a:r>
            <a:endParaRPr lang="en-US" sz="2400" b="1" dirty="0">
              <a:solidFill>
                <a:schemeClr val="tx1"/>
              </a:solidFill>
              <a:latin typeface="+mj-lt"/>
              <a:cs typeface="Badiya LT" panose="01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086" y="58057"/>
            <a:ext cx="7808685" cy="63717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9086" y="58057"/>
            <a:ext cx="112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6395" y="92962"/>
            <a:ext cx="112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9086" y="3260680"/>
            <a:ext cx="112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5453" y="4508049"/>
            <a:ext cx="3186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Mainstreaming forest conservation in the development planning and land use planning at the larger landscape.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005452" y="5693501"/>
            <a:ext cx="318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Sufficient buffer zone taking into consideration forest corridors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4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87</Words>
  <Application>Microsoft Office PowerPoint</Application>
  <PresentationFormat>Widescreen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Badiya LT</vt:lpstr>
      <vt:lpstr>Calibri</vt:lpstr>
      <vt:lpstr>Calibri Light</vt:lpstr>
      <vt:lpstr>Office Theme</vt:lpstr>
      <vt:lpstr>Case Study from Jordan: Ajloun Forest Reserve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القائمة الخضراء للمناطق المحمية ومناطق الصون</dc:title>
  <dc:creator>Natalia Boolad-Merza</dc:creator>
  <cp:lastModifiedBy>BUCIOACA Roxana</cp:lastModifiedBy>
  <cp:revision>58</cp:revision>
  <cp:lastPrinted>2018-12-18T07:50:04Z</cp:lastPrinted>
  <dcterms:created xsi:type="dcterms:W3CDTF">2018-12-15T14:24:00Z</dcterms:created>
  <dcterms:modified xsi:type="dcterms:W3CDTF">2019-06-29T16:28:14Z</dcterms:modified>
</cp:coreProperties>
</file>