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9.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0.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1.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2.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4.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7" r:id="rId2"/>
    <p:sldMasterId id="2147483660" r:id="rId3"/>
    <p:sldMasterId id="2147483672" r:id="rId4"/>
    <p:sldMasterId id="2147483684" r:id="rId5"/>
    <p:sldMasterId id="2147483696" r:id="rId6"/>
    <p:sldMasterId id="2147483704" r:id="rId7"/>
    <p:sldMasterId id="2147483713" r:id="rId8"/>
    <p:sldMasterId id="2147483732" r:id="rId9"/>
    <p:sldMasterId id="2147483746" r:id="rId10"/>
    <p:sldMasterId id="2147483758" r:id="rId11"/>
    <p:sldMasterId id="2147483770" r:id="rId12"/>
    <p:sldMasterId id="2147483783" r:id="rId13"/>
    <p:sldMasterId id="2147483795" r:id="rId14"/>
    <p:sldMasterId id="2147483800" r:id="rId15"/>
  </p:sldMasterIdLst>
  <p:notesMasterIdLst>
    <p:notesMasterId r:id="rId51"/>
  </p:notesMasterIdLst>
  <p:handoutMasterIdLst>
    <p:handoutMasterId r:id="rId52"/>
  </p:handoutMasterIdLst>
  <p:sldIdLst>
    <p:sldId id="333" r:id="rId16"/>
    <p:sldId id="344" r:id="rId17"/>
    <p:sldId id="345" r:id="rId18"/>
    <p:sldId id="347" r:id="rId19"/>
    <p:sldId id="369" r:id="rId20"/>
    <p:sldId id="370" r:id="rId21"/>
    <p:sldId id="348" r:id="rId22"/>
    <p:sldId id="371" r:id="rId23"/>
    <p:sldId id="349" r:id="rId24"/>
    <p:sldId id="378" r:id="rId25"/>
    <p:sldId id="350" r:id="rId26"/>
    <p:sldId id="351" r:id="rId27"/>
    <p:sldId id="372" r:id="rId28"/>
    <p:sldId id="373" r:id="rId29"/>
    <p:sldId id="374" r:id="rId30"/>
    <p:sldId id="375" r:id="rId31"/>
    <p:sldId id="352" r:id="rId32"/>
    <p:sldId id="356" r:id="rId33"/>
    <p:sldId id="353" r:id="rId34"/>
    <p:sldId id="354" r:id="rId35"/>
    <p:sldId id="376" r:id="rId36"/>
    <p:sldId id="360" r:id="rId37"/>
    <p:sldId id="361" r:id="rId38"/>
    <p:sldId id="377" r:id="rId39"/>
    <p:sldId id="362" r:id="rId40"/>
    <p:sldId id="363" r:id="rId41"/>
    <p:sldId id="364" r:id="rId42"/>
    <p:sldId id="365" r:id="rId43"/>
    <p:sldId id="366" r:id="rId44"/>
    <p:sldId id="367" r:id="rId45"/>
    <p:sldId id="368" r:id="rId46"/>
    <p:sldId id="359" r:id="rId47"/>
    <p:sldId id="355" r:id="rId48"/>
    <p:sldId id="357" r:id="rId49"/>
    <p:sldId id="379" r:id="rId50"/>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Lassen" initials="BL" lastIdx="12" clrIdx="0"/>
  <p:cmAuthor id="1" name="Eva-Maria Kandlinger" initials="giz"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21C"/>
    <a:srgbClr val="D7182A"/>
    <a:srgbClr val="648334"/>
    <a:srgbClr val="718765"/>
    <a:srgbClr val="82933D"/>
    <a:srgbClr val="FFCC00"/>
    <a:srgbClr val="90B03E"/>
    <a:srgbClr val="566C11"/>
    <a:srgbClr val="004200"/>
    <a:srgbClr val="4BAC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344D84-9AFB-497E-A393-DC336BA19D2E}" styleName="Mittlere Formatvorlage 3 - Akz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8B1032C-EA38-4F05-BA0D-38AFFFC7BED3}" styleName="Helle Formatvorlage 3 - Akz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837" autoAdjust="0"/>
    <p:restoredTop sz="94660" autoAdjust="0"/>
  </p:normalViewPr>
  <p:slideViewPr>
    <p:cSldViewPr>
      <p:cViewPr varScale="1">
        <p:scale>
          <a:sx n="69" d="100"/>
          <a:sy n="69" d="100"/>
        </p:scale>
        <p:origin x="774" y="66"/>
      </p:cViewPr>
      <p:guideLst>
        <p:guide orient="horz" pos="2160"/>
        <p:guide pos="2880"/>
      </p:guideLst>
    </p:cSldViewPr>
  </p:slideViewPr>
  <p:outlineViewPr>
    <p:cViewPr>
      <p:scale>
        <a:sx n="33" d="100"/>
        <a:sy n="33" d="100"/>
      </p:scale>
      <p:origin x="0" y="-750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commentAuthors" Target="commentAuthors.xml"/><Relationship Id="rId5" Type="http://schemas.openxmlformats.org/officeDocument/2006/relationships/slideMaster" Target="slideMasters/slideMaster5.xml"/><Relationship Id="rId19" Type="http://schemas.openxmlformats.org/officeDocument/2006/relationships/slide" Target="slides/slide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204AEB-F22F-4989-9160-F1AB4077C413}"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GB"/>
        </a:p>
      </dgm:t>
    </dgm:pt>
    <dgm:pt modelId="{9693C05C-EA11-4CD6-989F-0F073EC25B7A}">
      <dgm:prSet phldrT="[Text]"/>
      <dgm:spPr>
        <a:solidFill>
          <a:schemeClr val="accent6">
            <a:lumMod val="40000"/>
            <a:lumOff val="60000"/>
          </a:schemeClr>
        </a:solidFill>
      </dgm:spPr>
      <dgm:t>
        <a:bodyPr/>
        <a:lstStyle/>
        <a:p>
          <a:r>
            <a:rPr lang="en-GB" dirty="0" smtClean="0">
              <a:solidFill>
                <a:schemeClr val="tx1"/>
              </a:solidFill>
            </a:rPr>
            <a:t>Type 1</a:t>
          </a:r>
          <a:endParaRPr lang="en-GB" dirty="0">
            <a:solidFill>
              <a:schemeClr val="tx1"/>
            </a:solidFill>
          </a:endParaRPr>
        </a:p>
      </dgm:t>
    </dgm:pt>
    <dgm:pt modelId="{3B5E2921-62F6-42A3-B60F-FC3FA2209D70}" type="parTrans" cxnId="{6C8797B5-1497-41B4-8BB9-1CA5E3CEDEF6}">
      <dgm:prSet/>
      <dgm:spPr/>
      <dgm:t>
        <a:bodyPr/>
        <a:lstStyle/>
        <a:p>
          <a:endParaRPr lang="en-GB"/>
        </a:p>
      </dgm:t>
    </dgm:pt>
    <dgm:pt modelId="{DB32EC28-C158-4C69-910A-FEA12F004D80}" type="sibTrans" cxnId="{6C8797B5-1497-41B4-8BB9-1CA5E3CEDEF6}">
      <dgm:prSet/>
      <dgm:spPr/>
      <dgm:t>
        <a:bodyPr/>
        <a:lstStyle/>
        <a:p>
          <a:endParaRPr lang="en-GB"/>
        </a:p>
      </dgm:t>
    </dgm:pt>
    <dgm:pt modelId="{FBCC243D-F86C-4A51-BB46-DD75997F6D2B}">
      <dgm:prSet phldrT="[Text]" custT="1"/>
      <dgm:spPr>
        <a:solidFill>
          <a:srgbClr val="A7D1E6">
            <a:alpha val="90000"/>
          </a:srgbClr>
        </a:solidFill>
      </dgm:spPr>
      <dgm:t>
        <a:bodyPr/>
        <a:lstStyle/>
        <a:p>
          <a:r>
            <a:rPr lang="en-GB" sz="1600" b="1" dirty="0" smtClean="0"/>
            <a:t>Governance by single sector entity/government</a:t>
          </a:r>
          <a:endParaRPr lang="en-GB" sz="1600" b="1" dirty="0"/>
        </a:p>
      </dgm:t>
    </dgm:pt>
    <dgm:pt modelId="{220EFB3B-11F9-4B64-99D1-609E584B22F5}" type="parTrans" cxnId="{E84E60C0-268B-4621-BFB1-553FE80868F3}">
      <dgm:prSet/>
      <dgm:spPr/>
      <dgm:t>
        <a:bodyPr/>
        <a:lstStyle/>
        <a:p>
          <a:endParaRPr lang="en-GB"/>
        </a:p>
      </dgm:t>
    </dgm:pt>
    <dgm:pt modelId="{2BF56EFA-77CD-4E14-AA14-9A39D8736814}" type="sibTrans" cxnId="{E84E60C0-268B-4621-BFB1-553FE80868F3}">
      <dgm:prSet/>
      <dgm:spPr/>
      <dgm:t>
        <a:bodyPr/>
        <a:lstStyle/>
        <a:p>
          <a:endParaRPr lang="en-GB"/>
        </a:p>
      </dgm:t>
    </dgm:pt>
    <dgm:pt modelId="{4884DD64-49AB-4B0E-9BBC-16C4E39BAECE}">
      <dgm:prSet phldrT="[Text]"/>
      <dgm:spPr>
        <a:solidFill>
          <a:schemeClr val="accent6">
            <a:lumMod val="40000"/>
            <a:lumOff val="60000"/>
          </a:schemeClr>
        </a:solidFill>
      </dgm:spPr>
      <dgm:t>
        <a:bodyPr/>
        <a:lstStyle/>
        <a:p>
          <a:r>
            <a:rPr lang="en-GB" dirty="0" smtClean="0">
              <a:solidFill>
                <a:schemeClr val="tx1"/>
              </a:solidFill>
            </a:rPr>
            <a:t>Type 2 </a:t>
          </a:r>
          <a:endParaRPr lang="en-GB" dirty="0">
            <a:solidFill>
              <a:schemeClr val="tx1"/>
            </a:solidFill>
          </a:endParaRPr>
        </a:p>
      </dgm:t>
    </dgm:pt>
    <dgm:pt modelId="{44860E24-73D7-46B8-94DB-8F7A3D27C67E}" type="parTrans" cxnId="{06FE4E8C-CAFB-46D2-A91E-0C749F984DE7}">
      <dgm:prSet/>
      <dgm:spPr/>
      <dgm:t>
        <a:bodyPr/>
        <a:lstStyle/>
        <a:p>
          <a:endParaRPr lang="en-GB"/>
        </a:p>
      </dgm:t>
    </dgm:pt>
    <dgm:pt modelId="{417C94D0-7457-4632-9D8C-709CB4E2C61A}" type="sibTrans" cxnId="{06FE4E8C-CAFB-46D2-A91E-0C749F984DE7}">
      <dgm:prSet/>
      <dgm:spPr/>
      <dgm:t>
        <a:bodyPr/>
        <a:lstStyle/>
        <a:p>
          <a:endParaRPr lang="en-GB"/>
        </a:p>
      </dgm:t>
    </dgm:pt>
    <dgm:pt modelId="{A7AB4292-145B-4DE4-A65D-024F3320D3B6}">
      <dgm:prSet phldrT="[Text]"/>
      <dgm:spPr>
        <a:solidFill>
          <a:schemeClr val="accent6">
            <a:lumMod val="40000"/>
            <a:lumOff val="60000"/>
            <a:alpha val="90000"/>
          </a:schemeClr>
        </a:solidFill>
      </dgm:spPr>
      <dgm:t>
        <a:bodyPr/>
        <a:lstStyle/>
        <a:p>
          <a:r>
            <a:rPr lang="en-GB" b="1" dirty="0" smtClean="0"/>
            <a:t>Governance by Indigenous peoples and communities</a:t>
          </a:r>
          <a:endParaRPr lang="en-GB" b="1" dirty="0"/>
        </a:p>
      </dgm:t>
    </dgm:pt>
    <dgm:pt modelId="{2A17336C-A459-45A5-80F4-6EB9E9C90E27}" type="parTrans" cxnId="{64475BFD-CA77-4B05-B18B-E07A2413F6E2}">
      <dgm:prSet/>
      <dgm:spPr/>
      <dgm:t>
        <a:bodyPr/>
        <a:lstStyle/>
        <a:p>
          <a:endParaRPr lang="en-GB"/>
        </a:p>
      </dgm:t>
    </dgm:pt>
    <dgm:pt modelId="{9B79AA8C-B167-4E43-9D26-48554F51E80C}" type="sibTrans" cxnId="{64475BFD-CA77-4B05-B18B-E07A2413F6E2}">
      <dgm:prSet/>
      <dgm:spPr/>
      <dgm:t>
        <a:bodyPr/>
        <a:lstStyle/>
        <a:p>
          <a:endParaRPr lang="en-GB"/>
        </a:p>
      </dgm:t>
    </dgm:pt>
    <dgm:pt modelId="{C90821F8-153E-4D25-92BE-CA27ED9C6148}">
      <dgm:prSet phldrT="[Text]"/>
      <dgm:spPr>
        <a:solidFill>
          <a:schemeClr val="accent6">
            <a:lumMod val="40000"/>
            <a:lumOff val="60000"/>
          </a:schemeClr>
        </a:solidFill>
      </dgm:spPr>
      <dgm:t>
        <a:bodyPr/>
        <a:lstStyle/>
        <a:p>
          <a:r>
            <a:rPr lang="en-GB" dirty="0" smtClean="0">
              <a:solidFill>
                <a:schemeClr val="tx1"/>
              </a:solidFill>
            </a:rPr>
            <a:t>Type 3</a:t>
          </a:r>
          <a:endParaRPr lang="en-GB" dirty="0">
            <a:solidFill>
              <a:schemeClr val="tx1"/>
            </a:solidFill>
          </a:endParaRPr>
        </a:p>
      </dgm:t>
    </dgm:pt>
    <dgm:pt modelId="{B063D19B-B98E-4B9C-AD67-5E4A9EBFA428}" type="parTrans" cxnId="{7C15A884-6F24-4959-9281-1181E20DECBE}">
      <dgm:prSet/>
      <dgm:spPr/>
      <dgm:t>
        <a:bodyPr/>
        <a:lstStyle/>
        <a:p>
          <a:endParaRPr lang="en-GB"/>
        </a:p>
      </dgm:t>
    </dgm:pt>
    <dgm:pt modelId="{C54F0552-769A-470D-AD32-0647C53927AE}" type="sibTrans" cxnId="{7C15A884-6F24-4959-9281-1181E20DECBE}">
      <dgm:prSet/>
      <dgm:spPr/>
      <dgm:t>
        <a:bodyPr/>
        <a:lstStyle/>
        <a:p>
          <a:endParaRPr lang="en-GB"/>
        </a:p>
      </dgm:t>
    </dgm:pt>
    <dgm:pt modelId="{33AF7571-9C65-46FB-A64C-C5C217BA7E8B}">
      <dgm:prSet phldrT="[Text]"/>
      <dgm:spPr>
        <a:solidFill>
          <a:schemeClr val="accent6">
            <a:lumMod val="40000"/>
            <a:lumOff val="60000"/>
          </a:schemeClr>
        </a:solidFill>
      </dgm:spPr>
      <dgm:t>
        <a:bodyPr/>
        <a:lstStyle/>
        <a:p>
          <a:r>
            <a:rPr lang="en-GB" dirty="0" smtClean="0">
              <a:solidFill>
                <a:schemeClr val="tx1"/>
              </a:solidFill>
            </a:rPr>
            <a:t>Type 4 </a:t>
          </a:r>
          <a:endParaRPr lang="en-GB" dirty="0">
            <a:solidFill>
              <a:schemeClr val="tx1"/>
            </a:solidFill>
          </a:endParaRPr>
        </a:p>
      </dgm:t>
    </dgm:pt>
    <dgm:pt modelId="{B65D1F3A-42ED-4651-A498-58235D14B19E}" type="parTrans" cxnId="{C7A662C2-47C3-4C16-9F80-99BFCFD1B2AD}">
      <dgm:prSet/>
      <dgm:spPr/>
      <dgm:t>
        <a:bodyPr/>
        <a:lstStyle/>
        <a:p>
          <a:endParaRPr lang="en-GB"/>
        </a:p>
      </dgm:t>
    </dgm:pt>
    <dgm:pt modelId="{908208D9-2F11-4508-9DC1-912B0CEDFDB6}" type="sibTrans" cxnId="{C7A662C2-47C3-4C16-9F80-99BFCFD1B2AD}">
      <dgm:prSet/>
      <dgm:spPr/>
      <dgm:t>
        <a:bodyPr/>
        <a:lstStyle/>
        <a:p>
          <a:endParaRPr lang="en-GB"/>
        </a:p>
      </dgm:t>
    </dgm:pt>
    <dgm:pt modelId="{B051407B-9D8A-42BA-97AC-B280BA5B56A8}">
      <dgm:prSet phldrT="[Text]"/>
      <dgm:spPr>
        <a:solidFill>
          <a:schemeClr val="accent6">
            <a:lumMod val="40000"/>
            <a:lumOff val="60000"/>
          </a:schemeClr>
        </a:solidFill>
      </dgm:spPr>
      <dgm:t>
        <a:bodyPr/>
        <a:lstStyle/>
        <a:p>
          <a:r>
            <a:rPr lang="en-GB" b="1" dirty="0" smtClean="0"/>
            <a:t>Shared governance</a:t>
          </a:r>
          <a:endParaRPr lang="en-GB" b="1" dirty="0"/>
        </a:p>
      </dgm:t>
    </dgm:pt>
    <dgm:pt modelId="{3CDA82A0-DCBD-49E5-B3B4-A4F5D9440E8A}" type="parTrans" cxnId="{238AD7F7-68E0-4669-8D59-20556B70DEF4}">
      <dgm:prSet/>
      <dgm:spPr/>
      <dgm:t>
        <a:bodyPr/>
        <a:lstStyle/>
        <a:p>
          <a:endParaRPr lang="en-GB"/>
        </a:p>
      </dgm:t>
    </dgm:pt>
    <dgm:pt modelId="{3600F3C6-8B25-4B96-B891-A3747ED9DF42}" type="sibTrans" cxnId="{238AD7F7-68E0-4669-8D59-20556B70DEF4}">
      <dgm:prSet/>
      <dgm:spPr/>
      <dgm:t>
        <a:bodyPr/>
        <a:lstStyle/>
        <a:p>
          <a:endParaRPr lang="en-GB"/>
        </a:p>
      </dgm:t>
    </dgm:pt>
    <dgm:pt modelId="{8A2DA9ED-3640-41F7-821B-AAA4AB8C78EA}">
      <dgm:prSet phldrT="[Text]"/>
      <dgm:spPr>
        <a:solidFill>
          <a:srgbClr val="A7D1E6">
            <a:alpha val="90000"/>
          </a:srgbClr>
        </a:solidFill>
      </dgm:spPr>
      <dgm:t>
        <a:bodyPr/>
        <a:lstStyle/>
        <a:p>
          <a:r>
            <a:rPr lang="en-GB" sz="1200" dirty="0" smtClean="0"/>
            <a:t>From national to local levels</a:t>
          </a:r>
          <a:endParaRPr lang="en-GB" sz="1200" dirty="0"/>
        </a:p>
      </dgm:t>
    </dgm:pt>
    <dgm:pt modelId="{09C58574-2D25-4495-8C20-1A49154468D7}" type="parTrans" cxnId="{F5BE988E-D5C6-4986-8894-0A77F3A87C63}">
      <dgm:prSet/>
      <dgm:spPr/>
      <dgm:t>
        <a:bodyPr/>
        <a:lstStyle/>
        <a:p>
          <a:endParaRPr lang="en-GB"/>
        </a:p>
      </dgm:t>
    </dgm:pt>
    <dgm:pt modelId="{1E6019B1-762D-4FEF-8485-C87D976DDC38}" type="sibTrans" cxnId="{F5BE988E-D5C6-4986-8894-0A77F3A87C63}">
      <dgm:prSet/>
      <dgm:spPr/>
      <dgm:t>
        <a:bodyPr/>
        <a:lstStyle/>
        <a:p>
          <a:endParaRPr lang="en-GB"/>
        </a:p>
      </dgm:t>
    </dgm:pt>
    <dgm:pt modelId="{EC9DC30F-1B37-4C0F-964B-3E220FBE660E}">
      <dgm:prSet phldrT="[Text]"/>
      <dgm:spPr>
        <a:solidFill>
          <a:schemeClr val="accent1">
            <a:lumMod val="40000"/>
            <a:lumOff val="60000"/>
          </a:schemeClr>
        </a:solidFill>
      </dgm:spPr>
      <dgm:t>
        <a:bodyPr/>
        <a:lstStyle/>
        <a:p>
          <a:r>
            <a:rPr lang="en-GB" b="1" dirty="0" smtClean="0"/>
            <a:t>Private governance</a:t>
          </a:r>
          <a:endParaRPr lang="en-GB" b="1" dirty="0"/>
        </a:p>
      </dgm:t>
    </dgm:pt>
    <dgm:pt modelId="{B5F2A8AE-9326-482C-B450-4A9FE942A003}" type="parTrans" cxnId="{BA771EA0-48A0-489C-A44D-DD9DCD350D0D}">
      <dgm:prSet/>
      <dgm:spPr/>
      <dgm:t>
        <a:bodyPr/>
        <a:lstStyle/>
        <a:p>
          <a:endParaRPr lang="en-GB"/>
        </a:p>
      </dgm:t>
    </dgm:pt>
    <dgm:pt modelId="{59661E63-E9E5-4A8B-8E13-5A78F7504FD2}" type="sibTrans" cxnId="{BA771EA0-48A0-489C-A44D-DD9DCD350D0D}">
      <dgm:prSet/>
      <dgm:spPr/>
      <dgm:t>
        <a:bodyPr/>
        <a:lstStyle/>
        <a:p>
          <a:endParaRPr lang="en-GB"/>
        </a:p>
      </dgm:t>
    </dgm:pt>
    <dgm:pt modelId="{05F8A63E-1D9C-4684-A6E9-888E2CECB7F0}">
      <dgm:prSet phldrT="[Text]"/>
      <dgm:spPr>
        <a:solidFill>
          <a:schemeClr val="accent1">
            <a:lumMod val="40000"/>
            <a:lumOff val="60000"/>
          </a:schemeClr>
        </a:solidFill>
      </dgm:spPr>
      <dgm:t>
        <a:bodyPr/>
        <a:lstStyle/>
        <a:p>
          <a:r>
            <a:rPr lang="en-GB" dirty="0" smtClean="0"/>
            <a:t>Land owners, NGOs, religious groups, for-profit entities.. </a:t>
          </a:r>
          <a:endParaRPr lang="en-GB" dirty="0"/>
        </a:p>
      </dgm:t>
    </dgm:pt>
    <dgm:pt modelId="{085FFEB8-50F7-4074-B562-7355C884C715}" type="parTrans" cxnId="{95C08D32-68A4-4A9E-9B47-E535F9FFC30D}">
      <dgm:prSet/>
      <dgm:spPr/>
      <dgm:t>
        <a:bodyPr/>
        <a:lstStyle/>
        <a:p>
          <a:endParaRPr lang="en-GB"/>
        </a:p>
      </dgm:t>
    </dgm:pt>
    <dgm:pt modelId="{C9B411E9-1DEF-485E-88DB-DC5B65B4BD6C}" type="sibTrans" cxnId="{95C08D32-68A4-4A9E-9B47-E535F9FFC30D}">
      <dgm:prSet/>
      <dgm:spPr/>
      <dgm:t>
        <a:bodyPr/>
        <a:lstStyle/>
        <a:p>
          <a:endParaRPr lang="en-GB"/>
        </a:p>
      </dgm:t>
    </dgm:pt>
    <dgm:pt modelId="{A979254A-6A34-44FE-858D-2B3356730BD3}">
      <dgm:prSet phldrT="[Text]"/>
      <dgm:spPr>
        <a:solidFill>
          <a:schemeClr val="accent6">
            <a:lumMod val="40000"/>
            <a:lumOff val="60000"/>
          </a:schemeClr>
        </a:solidFill>
      </dgm:spPr>
      <dgm:t>
        <a:bodyPr/>
        <a:lstStyle/>
        <a:p>
          <a:r>
            <a:rPr lang="en-GB" dirty="0" smtClean="0"/>
            <a:t>Transfrontier, multi party governing bodies</a:t>
          </a:r>
          <a:endParaRPr lang="en-GB" dirty="0"/>
        </a:p>
      </dgm:t>
    </dgm:pt>
    <dgm:pt modelId="{4859D702-996D-4B3F-B1E6-DC6EF164E219}" type="parTrans" cxnId="{9D070174-7720-4A08-92BD-BDFCBE4D024E}">
      <dgm:prSet/>
      <dgm:spPr/>
      <dgm:t>
        <a:bodyPr/>
        <a:lstStyle/>
        <a:p>
          <a:endParaRPr lang="en-GB"/>
        </a:p>
      </dgm:t>
    </dgm:pt>
    <dgm:pt modelId="{066F1F35-346A-4788-B61B-72BA83E45ABC}" type="sibTrans" cxnId="{9D070174-7720-4A08-92BD-BDFCBE4D024E}">
      <dgm:prSet/>
      <dgm:spPr/>
      <dgm:t>
        <a:bodyPr/>
        <a:lstStyle/>
        <a:p>
          <a:endParaRPr lang="en-GB"/>
        </a:p>
      </dgm:t>
    </dgm:pt>
    <dgm:pt modelId="{AD35338C-7A41-4937-8BC7-01652DB41DB7}">
      <dgm:prSet phldrT="[Text]"/>
      <dgm:spPr>
        <a:solidFill>
          <a:schemeClr val="accent6">
            <a:lumMod val="40000"/>
            <a:lumOff val="60000"/>
            <a:alpha val="90000"/>
          </a:schemeClr>
        </a:solidFill>
      </dgm:spPr>
      <dgm:t>
        <a:bodyPr/>
        <a:lstStyle/>
        <a:p>
          <a:r>
            <a:rPr lang="en-GB" dirty="0" smtClean="0"/>
            <a:t>(e.g. ICCAs)</a:t>
          </a:r>
          <a:endParaRPr lang="en-GB" dirty="0"/>
        </a:p>
      </dgm:t>
    </dgm:pt>
    <dgm:pt modelId="{A1ED324D-38BD-47B4-8D97-C1E90D652E7A}" type="parTrans" cxnId="{C87BF4F9-67DE-4B14-A13B-857E8F6D7952}">
      <dgm:prSet/>
      <dgm:spPr/>
      <dgm:t>
        <a:bodyPr/>
        <a:lstStyle/>
        <a:p>
          <a:endParaRPr lang="en-GB"/>
        </a:p>
      </dgm:t>
    </dgm:pt>
    <dgm:pt modelId="{882CD13B-6A29-429F-AE65-084C6A1997E0}" type="sibTrans" cxnId="{C87BF4F9-67DE-4B14-A13B-857E8F6D7952}">
      <dgm:prSet/>
      <dgm:spPr/>
      <dgm:t>
        <a:bodyPr/>
        <a:lstStyle/>
        <a:p>
          <a:endParaRPr lang="en-GB"/>
        </a:p>
      </dgm:t>
    </dgm:pt>
    <dgm:pt modelId="{842CC04B-E590-4899-B6F1-B2CCC3129D81}" type="pres">
      <dgm:prSet presAssocID="{DC204AEB-F22F-4989-9160-F1AB4077C413}" presName="Name0" presStyleCnt="0">
        <dgm:presLayoutVars>
          <dgm:dir/>
          <dgm:animLvl val="lvl"/>
          <dgm:resizeHandles/>
        </dgm:presLayoutVars>
      </dgm:prSet>
      <dgm:spPr/>
      <dgm:t>
        <a:bodyPr/>
        <a:lstStyle/>
        <a:p>
          <a:endParaRPr lang="en-GB"/>
        </a:p>
      </dgm:t>
    </dgm:pt>
    <dgm:pt modelId="{CD2CD4DB-C7F4-444C-90CE-3248E2253931}" type="pres">
      <dgm:prSet presAssocID="{9693C05C-EA11-4CD6-989F-0F073EC25B7A}" presName="linNode" presStyleCnt="0"/>
      <dgm:spPr/>
    </dgm:pt>
    <dgm:pt modelId="{08CC10D9-D828-488F-97AF-A30CCC7B8E4E}" type="pres">
      <dgm:prSet presAssocID="{9693C05C-EA11-4CD6-989F-0F073EC25B7A}" presName="parentShp" presStyleLbl="node1" presStyleIdx="0" presStyleCnt="4" custLinFactNeighborX="-1503" custLinFactNeighborY="-126">
        <dgm:presLayoutVars>
          <dgm:bulletEnabled val="1"/>
        </dgm:presLayoutVars>
      </dgm:prSet>
      <dgm:spPr/>
      <dgm:t>
        <a:bodyPr/>
        <a:lstStyle/>
        <a:p>
          <a:endParaRPr lang="en-GB"/>
        </a:p>
      </dgm:t>
    </dgm:pt>
    <dgm:pt modelId="{990A8FE7-1472-4CB8-93C7-2CBD82714926}" type="pres">
      <dgm:prSet presAssocID="{9693C05C-EA11-4CD6-989F-0F073EC25B7A}" presName="childShp" presStyleLbl="bgAccFollowNode1" presStyleIdx="0" presStyleCnt="4">
        <dgm:presLayoutVars>
          <dgm:bulletEnabled val="1"/>
        </dgm:presLayoutVars>
      </dgm:prSet>
      <dgm:spPr/>
      <dgm:t>
        <a:bodyPr/>
        <a:lstStyle/>
        <a:p>
          <a:endParaRPr lang="en-GB"/>
        </a:p>
      </dgm:t>
    </dgm:pt>
    <dgm:pt modelId="{8B5E1A32-622F-4C05-877E-46D4EAE126B6}" type="pres">
      <dgm:prSet presAssocID="{DB32EC28-C158-4C69-910A-FEA12F004D80}" presName="spacing" presStyleCnt="0"/>
      <dgm:spPr/>
    </dgm:pt>
    <dgm:pt modelId="{060416D2-97BF-4441-81AB-2C3ED1E7DDA9}" type="pres">
      <dgm:prSet presAssocID="{4884DD64-49AB-4B0E-9BBC-16C4E39BAECE}" presName="linNode" presStyleCnt="0"/>
      <dgm:spPr/>
    </dgm:pt>
    <dgm:pt modelId="{5B9B7D63-11A8-420D-8CCA-EE298D75FFDB}" type="pres">
      <dgm:prSet presAssocID="{4884DD64-49AB-4B0E-9BBC-16C4E39BAECE}" presName="parentShp" presStyleLbl="node1" presStyleIdx="1" presStyleCnt="4">
        <dgm:presLayoutVars>
          <dgm:bulletEnabled val="1"/>
        </dgm:presLayoutVars>
      </dgm:prSet>
      <dgm:spPr/>
      <dgm:t>
        <a:bodyPr/>
        <a:lstStyle/>
        <a:p>
          <a:endParaRPr lang="en-GB"/>
        </a:p>
      </dgm:t>
    </dgm:pt>
    <dgm:pt modelId="{10AB52E8-BD4D-459C-9AE2-ACC59CA731AD}" type="pres">
      <dgm:prSet presAssocID="{4884DD64-49AB-4B0E-9BBC-16C4E39BAECE}" presName="childShp" presStyleLbl="bgAccFollowNode1" presStyleIdx="1" presStyleCnt="4" custLinFactNeighborX="0" custLinFactNeighborY="844">
        <dgm:presLayoutVars>
          <dgm:bulletEnabled val="1"/>
        </dgm:presLayoutVars>
      </dgm:prSet>
      <dgm:spPr/>
      <dgm:t>
        <a:bodyPr/>
        <a:lstStyle/>
        <a:p>
          <a:endParaRPr lang="en-GB"/>
        </a:p>
      </dgm:t>
    </dgm:pt>
    <dgm:pt modelId="{63BB28D4-F24B-4A69-BD1F-F8428F0CD75A}" type="pres">
      <dgm:prSet presAssocID="{417C94D0-7457-4632-9D8C-709CB4E2C61A}" presName="spacing" presStyleCnt="0"/>
      <dgm:spPr/>
    </dgm:pt>
    <dgm:pt modelId="{58E7AA3D-6CF0-4788-832E-1F0832874ABE}" type="pres">
      <dgm:prSet presAssocID="{C90821F8-153E-4D25-92BE-CA27ED9C6148}" presName="linNode" presStyleCnt="0"/>
      <dgm:spPr/>
    </dgm:pt>
    <dgm:pt modelId="{E285F87B-6A4A-4D89-9A14-99542EAD7B52}" type="pres">
      <dgm:prSet presAssocID="{C90821F8-153E-4D25-92BE-CA27ED9C6148}" presName="parentShp" presStyleLbl="node1" presStyleIdx="2" presStyleCnt="4">
        <dgm:presLayoutVars>
          <dgm:bulletEnabled val="1"/>
        </dgm:presLayoutVars>
      </dgm:prSet>
      <dgm:spPr/>
      <dgm:t>
        <a:bodyPr/>
        <a:lstStyle/>
        <a:p>
          <a:endParaRPr lang="en-GB"/>
        </a:p>
      </dgm:t>
    </dgm:pt>
    <dgm:pt modelId="{0117D3C7-D968-489E-9501-ABA593D5E3AF}" type="pres">
      <dgm:prSet presAssocID="{C90821F8-153E-4D25-92BE-CA27ED9C6148}" presName="childShp" presStyleLbl="bgAccFollowNode1" presStyleIdx="2" presStyleCnt="4">
        <dgm:presLayoutVars>
          <dgm:bulletEnabled val="1"/>
        </dgm:presLayoutVars>
      </dgm:prSet>
      <dgm:spPr/>
      <dgm:t>
        <a:bodyPr/>
        <a:lstStyle/>
        <a:p>
          <a:endParaRPr lang="en-GB"/>
        </a:p>
      </dgm:t>
    </dgm:pt>
    <dgm:pt modelId="{7607EF94-1937-4468-8C23-41B0E7158C97}" type="pres">
      <dgm:prSet presAssocID="{C54F0552-769A-470D-AD32-0647C53927AE}" presName="spacing" presStyleCnt="0"/>
      <dgm:spPr/>
    </dgm:pt>
    <dgm:pt modelId="{27B6CA7B-3A71-4E80-B940-55B4620B7574}" type="pres">
      <dgm:prSet presAssocID="{33AF7571-9C65-46FB-A64C-C5C217BA7E8B}" presName="linNode" presStyleCnt="0"/>
      <dgm:spPr/>
    </dgm:pt>
    <dgm:pt modelId="{372E4396-EF73-420A-931F-096C2A4A3C2C}" type="pres">
      <dgm:prSet presAssocID="{33AF7571-9C65-46FB-A64C-C5C217BA7E8B}" presName="parentShp" presStyleLbl="node1" presStyleIdx="3" presStyleCnt="4">
        <dgm:presLayoutVars>
          <dgm:bulletEnabled val="1"/>
        </dgm:presLayoutVars>
      </dgm:prSet>
      <dgm:spPr/>
      <dgm:t>
        <a:bodyPr/>
        <a:lstStyle/>
        <a:p>
          <a:endParaRPr lang="en-GB"/>
        </a:p>
      </dgm:t>
    </dgm:pt>
    <dgm:pt modelId="{F91E97CD-1C0F-409F-A192-AE0BB716AA70}" type="pres">
      <dgm:prSet presAssocID="{33AF7571-9C65-46FB-A64C-C5C217BA7E8B}" presName="childShp" presStyleLbl="bgAccFollowNode1" presStyleIdx="3" presStyleCnt="4">
        <dgm:presLayoutVars>
          <dgm:bulletEnabled val="1"/>
        </dgm:presLayoutVars>
      </dgm:prSet>
      <dgm:spPr/>
      <dgm:t>
        <a:bodyPr/>
        <a:lstStyle/>
        <a:p>
          <a:endParaRPr lang="en-GB"/>
        </a:p>
      </dgm:t>
    </dgm:pt>
  </dgm:ptLst>
  <dgm:cxnLst>
    <dgm:cxn modelId="{238AD7F7-68E0-4669-8D59-20556B70DEF4}" srcId="{4884DD64-49AB-4B0E-9BBC-16C4E39BAECE}" destId="{B051407B-9D8A-42BA-97AC-B280BA5B56A8}" srcOrd="0" destOrd="0" parTransId="{3CDA82A0-DCBD-49E5-B3B4-A4F5D9440E8A}" sibTransId="{3600F3C6-8B25-4B96-B891-A3747ED9DF42}"/>
    <dgm:cxn modelId="{9D070174-7720-4A08-92BD-BDFCBE4D024E}" srcId="{4884DD64-49AB-4B0E-9BBC-16C4E39BAECE}" destId="{A979254A-6A34-44FE-858D-2B3356730BD3}" srcOrd="1" destOrd="0" parTransId="{4859D702-996D-4B3F-B1E6-DC6EF164E219}" sibTransId="{066F1F35-346A-4788-B61B-72BA83E45ABC}"/>
    <dgm:cxn modelId="{E84E60C0-268B-4621-BFB1-553FE80868F3}" srcId="{9693C05C-EA11-4CD6-989F-0F073EC25B7A}" destId="{FBCC243D-F86C-4A51-BB46-DD75997F6D2B}" srcOrd="0" destOrd="0" parTransId="{220EFB3B-11F9-4B64-99D1-609E584B22F5}" sibTransId="{2BF56EFA-77CD-4E14-AA14-9A39D8736814}"/>
    <dgm:cxn modelId="{59558C8D-8FD3-40DA-BB0E-4FA48FE39528}" type="presOf" srcId="{05F8A63E-1D9C-4684-A6E9-888E2CECB7F0}" destId="{0117D3C7-D968-489E-9501-ABA593D5E3AF}" srcOrd="0" destOrd="1" presId="urn:microsoft.com/office/officeart/2005/8/layout/vList6"/>
    <dgm:cxn modelId="{7C15A884-6F24-4959-9281-1181E20DECBE}" srcId="{DC204AEB-F22F-4989-9160-F1AB4077C413}" destId="{C90821F8-153E-4D25-92BE-CA27ED9C6148}" srcOrd="2" destOrd="0" parTransId="{B063D19B-B98E-4B9C-AD67-5E4A9EBFA428}" sibTransId="{C54F0552-769A-470D-AD32-0647C53927AE}"/>
    <dgm:cxn modelId="{06FE4E8C-CAFB-46D2-A91E-0C749F984DE7}" srcId="{DC204AEB-F22F-4989-9160-F1AB4077C413}" destId="{4884DD64-49AB-4B0E-9BBC-16C4E39BAECE}" srcOrd="1" destOrd="0" parTransId="{44860E24-73D7-46B8-94DB-8F7A3D27C67E}" sibTransId="{417C94D0-7457-4632-9D8C-709CB4E2C61A}"/>
    <dgm:cxn modelId="{84CE7E40-61DC-48C7-B25C-5FFE5FEC0D3D}" type="presOf" srcId="{FBCC243D-F86C-4A51-BB46-DD75997F6D2B}" destId="{990A8FE7-1472-4CB8-93C7-2CBD82714926}" srcOrd="0" destOrd="0" presId="urn:microsoft.com/office/officeart/2005/8/layout/vList6"/>
    <dgm:cxn modelId="{F5BE988E-D5C6-4986-8894-0A77F3A87C63}" srcId="{9693C05C-EA11-4CD6-989F-0F073EC25B7A}" destId="{8A2DA9ED-3640-41F7-821B-AAA4AB8C78EA}" srcOrd="1" destOrd="0" parTransId="{09C58574-2D25-4495-8C20-1A49154468D7}" sibTransId="{1E6019B1-762D-4FEF-8485-C87D976DDC38}"/>
    <dgm:cxn modelId="{C7A662C2-47C3-4C16-9F80-99BFCFD1B2AD}" srcId="{DC204AEB-F22F-4989-9160-F1AB4077C413}" destId="{33AF7571-9C65-46FB-A64C-C5C217BA7E8B}" srcOrd="3" destOrd="0" parTransId="{B65D1F3A-42ED-4651-A498-58235D14B19E}" sibTransId="{908208D9-2F11-4508-9DC1-912B0CEDFDB6}"/>
    <dgm:cxn modelId="{87D704CB-20E8-413C-BAEC-D84F641DFA9E}" type="presOf" srcId="{9693C05C-EA11-4CD6-989F-0F073EC25B7A}" destId="{08CC10D9-D828-488F-97AF-A30CCC7B8E4E}" srcOrd="0" destOrd="0" presId="urn:microsoft.com/office/officeart/2005/8/layout/vList6"/>
    <dgm:cxn modelId="{12F41F18-270F-46BF-8220-222C565CF7DE}" type="presOf" srcId="{EC9DC30F-1B37-4C0F-964B-3E220FBE660E}" destId="{0117D3C7-D968-489E-9501-ABA593D5E3AF}" srcOrd="0" destOrd="0" presId="urn:microsoft.com/office/officeart/2005/8/layout/vList6"/>
    <dgm:cxn modelId="{EDFF7F4E-5863-4050-B365-A986AFD256C0}" type="presOf" srcId="{8A2DA9ED-3640-41F7-821B-AAA4AB8C78EA}" destId="{990A8FE7-1472-4CB8-93C7-2CBD82714926}" srcOrd="0" destOrd="1" presId="urn:microsoft.com/office/officeart/2005/8/layout/vList6"/>
    <dgm:cxn modelId="{2F859E61-A41D-450F-ACBC-39472469B807}" type="presOf" srcId="{B051407B-9D8A-42BA-97AC-B280BA5B56A8}" destId="{10AB52E8-BD4D-459C-9AE2-ACC59CA731AD}" srcOrd="0" destOrd="0" presId="urn:microsoft.com/office/officeart/2005/8/layout/vList6"/>
    <dgm:cxn modelId="{67074F22-8E1E-45B7-9F31-D7CD8C22E1A2}" type="presOf" srcId="{AD35338C-7A41-4937-8BC7-01652DB41DB7}" destId="{F91E97CD-1C0F-409F-A192-AE0BB716AA70}" srcOrd="0" destOrd="1" presId="urn:microsoft.com/office/officeart/2005/8/layout/vList6"/>
    <dgm:cxn modelId="{F40D7D70-020F-41EF-95A9-0174B401A34E}" type="presOf" srcId="{DC204AEB-F22F-4989-9160-F1AB4077C413}" destId="{842CC04B-E590-4899-B6F1-B2CCC3129D81}" srcOrd="0" destOrd="0" presId="urn:microsoft.com/office/officeart/2005/8/layout/vList6"/>
    <dgm:cxn modelId="{6C8797B5-1497-41B4-8BB9-1CA5E3CEDEF6}" srcId="{DC204AEB-F22F-4989-9160-F1AB4077C413}" destId="{9693C05C-EA11-4CD6-989F-0F073EC25B7A}" srcOrd="0" destOrd="0" parTransId="{3B5E2921-62F6-42A3-B60F-FC3FA2209D70}" sibTransId="{DB32EC28-C158-4C69-910A-FEA12F004D80}"/>
    <dgm:cxn modelId="{64475BFD-CA77-4B05-B18B-E07A2413F6E2}" srcId="{33AF7571-9C65-46FB-A64C-C5C217BA7E8B}" destId="{A7AB4292-145B-4DE4-A65D-024F3320D3B6}" srcOrd="0" destOrd="0" parTransId="{2A17336C-A459-45A5-80F4-6EB9E9C90E27}" sibTransId="{9B79AA8C-B167-4E43-9D26-48554F51E80C}"/>
    <dgm:cxn modelId="{C87BF4F9-67DE-4B14-A13B-857E8F6D7952}" srcId="{33AF7571-9C65-46FB-A64C-C5C217BA7E8B}" destId="{AD35338C-7A41-4937-8BC7-01652DB41DB7}" srcOrd="1" destOrd="0" parTransId="{A1ED324D-38BD-47B4-8D97-C1E90D652E7A}" sibTransId="{882CD13B-6A29-429F-AE65-084C6A1997E0}"/>
    <dgm:cxn modelId="{95C08D32-68A4-4A9E-9B47-E535F9FFC30D}" srcId="{C90821F8-153E-4D25-92BE-CA27ED9C6148}" destId="{05F8A63E-1D9C-4684-A6E9-888E2CECB7F0}" srcOrd="1" destOrd="0" parTransId="{085FFEB8-50F7-4074-B562-7355C884C715}" sibTransId="{C9B411E9-1DEF-485E-88DB-DC5B65B4BD6C}"/>
    <dgm:cxn modelId="{5278B205-3C81-4C56-BD7F-C844B3938A55}" type="presOf" srcId="{33AF7571-9C65-46FB-A64C-C5C217BA7E8B}" destId="{372E4396-EF73-420A-931F-096C2A4A3C2C}" srcOrd="0" destOrd="0" presId="urn:microsoft.com/office/officeart/2005/8/layout/vList6"/>
    <dgm:cxn modelId="{BA771EA0-48A0-489C-A44D-DD9DCD350D0D}" srcId="{C90821F8-153E-4D25-92BE-CA27ED9C6148}" destId="{EC9DC30F-1B37-4C0F-964B-3E220FBE660E}" srcOrd="0" destOrd="0" parTransId="{B5F2A8AE-9326-482C-B450-4A9FE942A003}" sibTransId="{59661E63-E9E5-4A8B-8E13-5A78F7504FD2}"/>
    <dgm:cxn modelId="{26B4364A-C2A0-4DAA-993D-C1E071BCAD9E}" type="presOf" srcId="{A7AB4292-145B-4DE4-A65D-024F3320D3B6}" destId="{F91E97CD-1C0F-409F-A192-AE0BB716AA70}" srcOrd="0" destOrd="0" presId="urn:microsoft.com/office/officeart/2005/8/layout/vList6"/>
    <dgm:cxn modelId="{15F20E29-5021-4561-AB19-45C30258B482}" type="presOf" srcId="{4884DD64-49AB-4B0E-9BBC-16C4E39BAECE}" destId="{5B9B7D63-11A8-420D-8CCA-EE298D75FFDB}" srcOrd="0" destOrd="0" presId="urn:microsoft.com/office/officeart/2005/8/layout/vList6"/>
    <dgm:cxn modelId="{A9BD22E7-778E-4D15-B939-74319D88CA56}" type="presOf" srcId="{A979254A-6A34-44FE-858D-2B3356730BD3}" destId="{10AB52E8-BD4D-459C-9AE2-ACC59CA731AD}" srcOrd="0" destOrd="1" presId="urn:microsoft.com/office/officeart/2005/8/layout/vList6"/>
    <dgm:cxn modelId="{7A1F0D3B-7A9C-42AA-93E5-45230EEAC2A8}" type="presOf" srcId="{C90821F8-153E-4D25-92BE-CA27ED9C6148}" destId="{E285F87B-6A4A-4D89-9A14-99542EAD7B52}" srcOrd="0" destOrd="0" presId="urn:microsoft.com/office/officeart/2005/8/layout/vList6"/>
    <dgm:cxn modelId="{65E7A72B-5248-4D65-8A5C-46980E14E4C8}" type="presParOf" srcId="{842CC04B-E590-4899-B6F1-B2CCC3129D81}" destId="{CD2CD4DB-C7F4-444C-90CE-3248E2253931}" srcOrd="0" destOrd="0" presId="urn:microsoft.com/office/officeart/2005/8/layout/vList6"/>
    <dgm:cxn modelId="{C744B17D-B520-4CA6-89B9-EF6E1D166AF8}" type="presParOf" srcId="{CD2CD4DB-C7F4-444C-90CE-3248E2253931}" destId="{08CC10D9-D828-488F-97AF-A30CCC7B8E4E}" srcOrd="0" destOrd="0" presId="urn:microsoft.com/office/officeart/2005/8/layout/vList6"/>
    <dgm:cxn modelId="{F94A7545-A13D-4A90-9E96-7F8F061C6307}" type="presParOf" srcId="{CD2CD4DB-C7F4-444C-90CE-3248E2253931}" destId="{990A8FE7-1472-4CB8-93C7-2CBD82714926}" srcOrd="1" destOrd="0" presId="urn:microsoft.com/office/officeart/2005/8/layout/vList6"/>
    <dgm:cxn modelId="{F632337A-5142-45AB-B090-69CE3526230B}" type="presParOf" srcId="{842CC04B-E590-4899-B6F1-B2CCC3129D81}" destId="{8B5E1A32-622F-4C05-877E-46D4EAE126B6}" srcOrd="1" destOrd="0" presId="urn:microsoft.com/office/officeart/2005/8/layout/vList6"/>
    <dgm:cxn modelId="{30B93480-5A7E-406F-BBBC-62FE5FB617AA}" type="presParOf" srcId="{842CC04B-E590-4899-B6F1-B2CCC3129D81}" destId="{060416D2-97BF-4441-81AB-2C3ED1E7DDA9}" srcOrd="2" destOrd="0" presId="urn:microsoft.com/office/officeart/2005/8/layout/vList6"/>
    <dgm:cxn modelId="{A83BA56A-4BD1-43FE-96EF-B8E9DEBC77E5}" type="presParOf" srcId="{060416D2-97BF-4441-81AB-2C3ED1E7DDA9}" destId="{5B9B7D63-11A8-420D-8CCA-EE298D75FFDB}" srcOrd="0" destOrd="0" presId="urn:microsoft.com/office/officeart/2005/8/layout/vList6"/>
    <dgm:cxn modelId="{4BBA68BF-095D-4E71-8695-8E2FB339A151}" type="presParOf" srcId="{060416D2-97BF-4441-81AB-2C3ED1E7DDA9}" destId="{10AB52E8-BD4D-459C-9AE2-ACC59CA731AD}" srcOrd="1" destOrd="0" presId="urn:microsoft.com/office/officeart/2005/8/layout/vList6"/>
    <dgm:cxn modelId="{16E016A0-2E9B-4C7D-81B3-ACE5CB05DF62}" type="presParOf" srcId="{842CC04B-E590-4899-B6F1-B2CCC3129D81}" destId="{63BB28D4-F24B-4A69-BD1F-F8428F0CD75A}" srcOrd="3" destOrd="0" presId="urn:microsoft.com/office/officeart/2005/8/layout/vList6"/>
    <dgm:cxn modelId="{14E5F7E2-51A6-4EF8-8CDC-AEB3BC330260}" type="presParOf" srcId="{842CC04B-E590-4899-B6F1-B2CCC3129D81}" destId="{58E7AA3D-6CF0-4788-832E-1F0832874ABE}" srcOrd="4" destOrd="0" presId="urn:microsoft.com/office/officeart/2005/8/layout/vList6"/>
    <dgm:cxn modelId="{4F0CC22D-A85C-42C1-B977-2D17D634BDE1}" type="presParOf" srcId="{58E7AA3D-6CF0-4788-832E-1F0832874ABE}" destId="{E285F87B-6A4A-4D89-9A14-99542EAD7B52}" srcOrd="0" destOrd="0" presId="urn:microsoft.com/office/officeart/2005/8/layout/vList6"/>
    <dgm:cxn modelId="{509DDC69-16D2-43C6-9E30-4934EF9341ED}" type="presParOf" srcId="{58E7AA3D-6CF0-4788-832E-1F0832874ABE}" destId="{0117D3C7-D968-489E-9501-ABA593D5E3AF}" srcOrd="1" destOrd="0" presId="urn:microsoft.com/office/officeart/2005/8/layout/vList6"/>
    <dgm:cxn modelId="{B8C6ACC1-CFCC-466D-94D7-F3CC0137F613}" type="presParOf" srcId="{842CC04B-E590-4899-B6F1-B2CCC3129D81}" destId="{7607EF94-1937-4468-8C23-41B0E7158C97}" srcOrd="5" destOrd="0" presId="urn:microsoft.com/office/officeart/2005/8/layout/vList6"/>
    <dgm:cxn modelId="{627747BC-5E87-4D4A-9BBD-0FF434F4C842}" type="presParOf" srcId="{842CC04B-E590-4899-B6F1-B2CCC3129D81}" destId="{27B6CA7B-3A71-4E80-B940-55B4620B7574}" srcOrd="6" destOrd="0" presId="urn:microsoft.com/office/officeart/2005/8/layout/vList6"/>
    <dgm:cxn modelId="{B5931167-A05B-4529-8186-778324CB804F}" type="presParOf" srcId="{27B6CA7B-3A71-4E80-B940-55B4620B7574}" destId="{372E4396-EF73-420A-931F-096C2A4A3C2C}" srcOrd="0" destOrd="0" presId="urn:microsoft.com/office/officeart/2005/8/layout/vList6"/>
    <dgm:cxn modelId="{DB97A82F-15FC-408A-9BB8-EAFB99BD4160}" type="presParOf" srcId="{27B6CA7B-3A71-4E80-B940-55B4620B7574}" destId="{F91E97CD-1C0F-409F-A192-AE0BB716AA70}"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E6C248-0C7D-2946-B546-3223A4BEE47F}" type="doc">
      <dgm:prSet loTypeId="urn:microsoft.com/office/officeart/2005/8/layout/venn1" loCatId="" qsTypeId="urn:microsoft.com/office/officeart/2005/8/quickstyle/simple1" qsCatId="simple" csTypeId="urn:microsoft.com/office/officeart/2005/8/colors/accent5_4" csCatId="accent5" phldr="1"/>
      <dgm:spPr/>
    </dgm:pt>
    <dgm:pt modelId="{44C1B5F4-32BB-C445-969D-7AE22DA388C2}">
      <dgm:prSet phldrT="[Text]" custT="1"/>
      <dgm:spPr>
        <a:solidFill>
          <a:srgbClr val="008000">
            <a:alpha val="50000"/>
          </a:srgbClr>
        </a:solidFill>
      </dgm:spPr>
      <dgm:t>
        <a:bodyPr/>
        <a:lstStyle/>
        <a:p>
          <a:r>
            <a:rPr lang="en-US" sz="5000" dirty="0" smtClean="0"/>
            <a:t>PAs</a:t>
          </a:r>
        </a:p>
        <a:p>
          <a:endParaRPr lang="en-US" sz="2800" b="1" dirty="0" smtClean="0"/>
        </a:p>
        <a:p>
          <a:r>
            <a:rPr lang="en-US" sz="2800" b="1" dirty="0" smtClean="0"/>
            <a:t>Primary objective is conservation</a:t>
          </a:r>
        </a:p>
      </dgm:t>
    </dgm:pt>
    <dgm:pt modelId="{4BA6FE7D-824C-B540-9709-C14BEC0864DB}" type="parTrans" cxnId="{AFB4FC76-A18B-0E47-B2D9-FDCBE8AA53BC}">
      <dgm:prSet/>
      <dgm:spPr/>
      <dgm:t>
        <a:bodyPr/>
        <a:lstStyle/>
        <a:p>
          <a:endParaRPr lang="en-US"/>
        </a:p>
      </dgm:t>
    </dgm:pt>
    <dgm:pt modelId="{B78CBBB4-19B0-BE4C-BB95-47A4D6B53A52}" type="sibTrans" cxnId="{AFB4FC76-A18B-0E47-B2D9-FDCBE8AA53BC}">
      <dgm:prSet/>
      <dgm:spPr/>
      <dgm:t>
        <a:bodyPr/>
        <a:lstStyle/>
        <a:p>
          <a:endParaRPr lang="en-US"/>
        </a:p>
      </dgm:t>
    </dgm:pt>
    <dgm:pt modelId="{2593335D-5D14-AA40-A71C-6F71E3A6B02E}">
      <dgm:prSet phldrT="[Text]" custT="1"/>
      <dgm:spPr>
        <a:solidFill>
          <a:schemeClr val="accent5">
            <a:alpha val="50000"/>
          </a:schemeClr>
        </a:solidFill>
      </dgm:spPr>
      <dgm:t>
        <a:bodyPr/>
        <a:lstStyle/>
        <a:p>
          <a:r>
            <a:rPr lang="en-US" sz="5000" dirty="0" smtClean="0"/>
            <a:t>Other</a:t>
          </a:r>
        </a:p>
        <a:p>
          <a:r>
            <a:rPr lang="en-US" sz="2800" b="1" dirty="0" smtClean="0">
              <a:solidFill>
                <a:schemeClr val="accent6">
                  <a:lumMod val="75000"/>
                </a:schemeClr>
              </a:solidFill>
            </a:rPr>
            <a:t>Outcome is conservation even if objective is something else</a:t>
          </a:r>
          <a:endParaRPr lang="en-US" sz="2800" b="1" dirty="0">
            <a:solidFill>
              <a:schemeClr val="accent6">
                <a:lumMod val="75000"/>
              </a:schemeClr>
            </a:solidFill>
          </a:endParaRPr>
        </a:p>
      </dgm:t>
    </dgm:pt>
    <dgm:pt modelId="{1334D854-6867-6545-9754-09AFC0E76BE0}" type="parTrans" cxnId="{2DF88E80-5B29-D745-A7D9-83E8DBBFFF06}">
      <dgm:prSet/>
      <dgm:spPr/>
      <dgm:t>
        <a:bodyPr/>
        <a:lstStyle/>
        <a:p>
          <a:endParaRPr lang="en-GB"/>
        </a:p>
      </dgm:t>
    </dgm:pt>
    <dgm:pt modelId="{FDACDC19-C5D0-7D47-BB19-D332F2EE8BED}" type="sibTrans" cxnId="{2DF88E80-5B29-D745-A7D9-83E8DBBFFF06}">
      <dgm:prSet/>
      <dgm:spPr/>
      <dgm:t>
        <a:bodyPr/>
        <a:lstStyle/>
        <a:p>
          <a:endParaRPr lang="en-GB"/>
        </a:p>
      </dgm:t>
    </dgm:pt>
    <dgm:pt modelId="{C2F8F51A-C5AE-D941-81D0-2A8F17C294F9}" type="pres">
      <dgm:prSet presAssocID="{EBE6C248-0C7D-2946-B546-3223A4BEE47F}" presName="compositeShape" presStyleCnt="0">
        <dgm:presLayoutVars>
          <dgm:chMax val="7"/>
          <dgm:dir/>
          <dgm:resizeHandles val="exact"/>
        </dgm:presLayoutVars>
      </dgm:prSet>
      <dgm:spPr/>
    </dgm:pt>
    <dgm:pt modelId="{58BB97B9-7456-DB41-B5BB-616B0FD3B35E}" type="pres">
      <dgm:prSet presAssocID="{2593335D-5D14-AA40-A71C-6F71E3A6B02E}" presName="circ1" presStyleLbl="vennNode1" presStyleIdx="0" presStyleCnt="2"/>
      <dgm:spPr/>
      <dgm:t>
        <a:bodyPr/>
        <a:lstStyle/>
        <a:p>
          <a:endParaRPr lang="en-US"/>
        </a:p>
      </dgm:t>
    </dgm:pt>
    <dgm:pt modelId="{F15CD68E-2734-4B43-B7B9-48E30A060DD4}" type="pres">
      <dgm:prSet presAssocID="{2593335D-5D14-AA40-A71C-6F71E3A6B02E}" presName="circ1Tx" presStyleLbl="revTx" presStyleIdx="0" presStyleCnt="0">
        <dgm:presLayoutVars>
          <dgm:chMax val="0"/>
          <dgm:chPref val="0"/>
          <dgm:bulletEnabled val="1"/>
        </dgm:presLayoutVars>
      </dgm:prSet>
      <dgm:spPr/>
      <dgm:t>
        <a:bodyPr/>
        <a:lstStyle/>
        <a:p>
          <a:endParaRPr lang="en-US"/>
        </a:p>
      </dgm:t>
    </dgm:pt>
    <dgm:pt modelId="{66157E5D-714B-7748-89CC-CAA5EC0E44CD}" type="pres">
      <dgm:prSet presAssocID="{44C1B5F4-32BB-C445-969D-7AE22DA388C2}" presName="circ2" presStyleLbl="vennNode1" presStyleIdx="1" presStyleCnt="2"/>
      <dgm:spPr/>
      <dgm:t>
        <a:bodyPr/>
        <a:lstStyle/>
        <a:p>
          <a:endParaRPr lang="en-US"/>
        </a:p>
      </dgm:t>
    </dgm:pt>
    <dgm:pt modelId="{CDB5E068-31B5-DE48-AD64-B0E6A65E8E7A}" type="pres">
      <dgm:prSet presAssocID="{44C1B5F4-32BB-C445-969D-7AE22DA388C2}" presName="circ2Tx" presStyleLbl="revTx" presStyleIdx="0" presStyleCnt="0">
        <dgm:presLayoutVars>
          <dgm:chMax val="0"/>
          <dgm:chPref val="0"/>
          <dgm:bulletEnabled val="1"/>
        </dgm:presLayoutVars>
      </dgm:prSet>
      <dgm:spPr/>
      <dgm:t>
        <a:bodyPr/>
        <a:lstStyle/>
        <a:p>
          <a:endParaRPr lang="en-US"/>
        </a:p>
      </dgm:t>
    </dgm:pt>
  </dgm:ptLst>
  <dgm:cxnLst>
    <dgm:cxn modelId="{AFB4FC76-A18B-0E47-B2D9-FDCBE8AA53BC}" srcId="{EBE6C248-0C7D-2946-B546-3223A4BEE47F}" destId="{44C1B5F4-32BB-C445-969D-7AE22DA388C2}" srcOrd="1" destOrd="0" parTransId="{4BA6FE7D-824C-B540-9709-C14BEC0864DB}" sibTransId="{B78CBBB4-19B0-BE4C-BB95-47A4D6B53A52}"/>
    <dgm:cxn modelId="{5778E5AD-F7A2-4949-BD4F-EC861EFE26F0}" type="presOf" srcId="{2593335D-5D14-AA40-A71C-6F71E3A6B02E}" destId="{F15CD68E-2734-4B43-B7B9-48E30A060DD4}" srcOrd="1" destOrd="0" presId="urn:microsoft.com/office/officeart/2005/8/layout/venn1"/>
    <dgm:cxn modelId="{7BA0BD0F-F948-4CB6-B6C7-B8A12BBB6796}" type="presOf" srcId="{44C1B5F4-32BB-C445-969D-7AE22DA388C2}" destId="{CDB5E068-31B5-DE48-AD64-B0E6A65E8E7A}" srcOrd="1" destOrd="0" presId="urn:microsoft.com/office/officeart/2005/8/layout/venn1"/>
    <dgm:cxn modelId="{6BA16494-1D26-4172-9D3B-E41DFF710559}" type="presOf" srcId="{EBE6C248-0C7D-2946-B546-3223A4BEE47F}" destId="{C2F8F51A-C5AE-D941-81D0-2A8F17C294F9}" srcOrd="0" destOrd="0" presId="urn:microsoft.com/office/officeart/2005/8/layout/venn1"/>
    <dgm:cxn modelId="{7BB53EED-140A-4796-9D1B-2C063F686A7B}" type="presOf" srcId="{2593335D-5D14-AA40-A71C-6F71E3A6B02E}" destId="{58BB97B9-7456-DB41-B5BB-616B0FD3B35E}" srcOrd="0" destOrd="0" presId="urn:microsoft.com/office/officeart/2005/8/layout/venn1"/>
    <dgm:cxn modelId="{2DF88E80-5B29-D745-A7D9-83E8DBBFFF06}" srcId="{EBE6C248-0C7D-2946-B546-3223A4BEE47F}" destId="{2593335D-5D14-AA40-A71C-6F71E3A6B02E}" srcOrd="0" destOrd="0" parTransId="{1334D854-6867-6545-9754-09AFC0E76BE0}" sibTransId="{FDACDC19-C5D0-7D47-BB19-D332F2EE8BED}"/>
    <dgm:cxn modelId="{58BACE3A-C50F-440F-9CA4-2A5BE95A36C6}" type="presOf" srcId="{44C1B5F4-32BB-C445-969D-7AE22DA388C2}" destId="{66157E5D-714B-7748-89CC-CAA5EC0E44CD}" srcOrd="0" destOrd="0" presId="urn:microsoft.com/office/officeart/2005/8/layout/venn1"/>
    <dgm:cxn modelId="{BC1F9F87-920A-44EC-9F0B-EAB2027D7F09}" type="presParOf" srcId="{C2F8F51A-C5AE-D941-81D0-2A8F17C294F9}" destId="{58BB97B9-7456-DB41-B5BB-616B0FD3B35E}" srcOrd="0" destOrd="0" presId="urn:microsoft.com/office/officeart/2005/8/layout/venn1"/>
    <dgm:cxn modelId="{2581F553-BB45-40FF-87E8-A4CA700AFD7F}" type="presParOf" srcId="{C2F8F51A-C5AE-D941-81D0-2A8F17C294F9}" destId="{F15CD68E-2734-4B43-B7B9-48E30A060DD4}" srcOrd="1" destOrd="0" presId="urn:microsoft.com/office/officeart/2005/8/layout/venn1"/>
    <dgm:cxn modelId="{2271DEBF-6CAA-410F-9EF8-6AE67F7FBBD1}" type="presParOf" srcId="{C2F8F51A-C5AE-D941-81D0-2A8F17C294F9}" destId="{66157E5D-714B-7748-89CC-CAA5EC0E44CD}" srcOrd="2" destOrd="0" presId="urn:microsoft.com/office/officeart/2005/8/layout/venn1"/>
    <dgm:cxn modelId="{34853A72-49F7-431D-924D-A96E39146DEB}" type="presParOf" srcId="{C2F8F51A-C5AE-D941-81D0-2A8F17C294F9}" destId="{CDB5E068-31B5-DE48-AD64-B0E6A65E8E7A}"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F81D814-171C-E54E-A77E-2CD3390250C5}" type="doc">
      <dgm:prSet loTypeId="urn:microsoft.com/office/officeart/2005/8/layout/chevron1" loCatId="" qsTypeId="urn:microsoft.com/office/officeart/2005/8/quickstyle/simple1" qsCatId="simple" csTypeId="urn:microsoft.com/office/officeart/2005/8/colors/accent5_5" csCatId="accent5" phldr="1"/>
      <dgm:spPr/>
    </dgm:pt>
    <dgm:pt modelId="{BA627076-ABD8-FA41-891D-3EDAE4716FDC}">
      <dgm:prSet phldrT="[Text]" custT="1"/>
      <dgm:spPr/>
      <dgm:t>
        <a:bodyPr/>
        <a:lstStyle/>
        <a:p>
          <a:r>
            <a:rPr lang="en-US" sz="2400" dirty="0" smtClean="0"/>
            <a:t>Less intention to conserve biodiversity</a:t>
          </a:r>
          <a:endParaRPr lang="en-US" sz="2400" dirty="0"/>
        </a:p>
      </dgm:t>
    </dgm:pt>
    <dgm:pt modelId="{0B12D9AB-6EFE-DE4F-99CF-7F11B25F1F18}" type="parTrans" cxnId="{FD586E56-A2EE-9440-B418-A93BA9F6C5F1}">
      <dgm:prSet/>
      <dgm:spPr/>
      <dgm:t>
        <a:bodyPr/>
        <a:lstStyle/>
        <a:p>
          <a:endParaRPr lang="en-US"/>
        </a:p>
      </dgm:t>
    </dgm:pt>
    <dgm:pt modelId="{08EF1CC8-0B67-274F-8AE1-E56EBBBA515C}" type="sibTrans" cxnId="{FD586E56-A2EE-9440-B418-A93BA9F6C5F1}">
      <dgm:prSet/>
      <dgm:spPr/>
      <dgm:t>
        <a:bodyPr/>
        <a:lstStyle/>
        <a:p>
          <a:endParaRPr lang="en-US"/>
        </a:p>
      </dgm:t>
    </dgm:pt>
    <dgm:pt modelId="{9041C967-F73D-4246-8E0B-8D8E5B6EF7BD}">
      <dgm:prSet phldrT="[Text]" custT="1"/>
      <dgm:spPr/>
      <dgm:t>
        <a:bodyPr/>
        <a:lstStyle/>
        <a:p>
          <a:r>
            <a:rPr lang="en-US" sz="2200" dirty="0" smtClean="0"/>
            <a:t>More intention to conserve biodiversity </a:t>
          </a:r>
          <a:endParaRPr lang="en-US" sz="2200" dirty="0"/>
        </a:p>
      </dgm:t>
    </dgm:pt>
    <dgm:pt modelId="{FAD98F46-2088-9C41-893D-8B737D415D74}" type="parTrans" cxnId="{55EF8D0E-4EC9-B94F-BD3D-9C20E0039F2B}">
      <dgm:prSet/>
      <dgm:spPr/>
      <dgm:t>
        <a:bodyPr/>
        <a:lstStyle/>
        <a:p>
          <a:endParaRPr lang="en-US"/>
        </a:p>
      </dgm:t>
    </dgm:pt>
    <dgm:pt modelId="{D994DF1F-0FAB-2B49-9FFE-E8E95778CE5C}" type="sibTrans" cxnId="{55EF8D0E-4EC9-B94F-BD3D-9C20E0039F2B}">
      <dgm:prSet/>
      <dgm:spPr/>
      <dgm:t>
        <a:bodyPr/>
        <a:lstStyle/>
        <a:p>
          <a:endParaRPr lang="en-US"/>
        </a:p>
      </dgm:t>
    </dgm:pt>
    <dgm:pt modelId="{BF74AFB8-8264-2042-86BB-745817ED16C3}" type="pres">
      <dgm:prSet presAssocID="{0F81D814-171C-E54E-A77E-2CD3390250C5}" presName="Name0" presStyleCnt="0">
        <dgm:presLayoutVars>
          <dgm:dir/>
          <dgm:animLvl val="lvl"/>
          <dgm:resizeHandles val="exact"/>
        </dgm:presLayoutVars>
      </dgm:prSet>
      <dgm:spPr/>
    </dgm:pt>
    <dgm:pt modelId="{F109BE83-EA72-1E49-B66D-3C7BE351A14A}" type="pres">
      <dgm:prSet presAssocID="{BA627076-ABD8-FA41-891D-3EDAE4716FDC}" presName="parTxOnly" presStyleLbl="node1" presStyleIdx="0" presStyleCnt="2">
        <dgm:presLayoutVars>
          <dgm:chMax val="0"/>
          <dgm:chPref val="0"/>
          <dgm:bulletEnabled val="1"/>
        </dgm:presLayoutVars>
      </dgm:prSet>
      <dgm:spPr/>
      <dgm:t>
        <a:bodyPr/>
        <a:lstStyle/>
        <a:p>
          <a:endParaRPr lang="en-US"/>
        </a:p>
      </dgm:t>
    </dgm:pt>
    <dgm:pt modelId="{D797EA54-023E-A342-AB08-CEE5C9C402D9}" type="pres">
      <dgm:prSet presAssocID="{08EF1CC8-0B67-274F-8AE1-E56EBBBA515C}" presName="parTxOnlySpace" presStyleCnt="0"/>
      <dgm:spPr/>
    </dgm:pt>
    <dgm:pt modelId="{2A80C5F2-5C0C-CC4F-BC56-9981C95ACD25}" type="pres">
      <dgm:prSet presAssocID="{9041C967-F73D-4246-8E0B-8D8E5B6EF7BD}" presName="parTxOnly" presStyleLbl="node1" presStyleIdx="1" presStyleCnt="2">
        <dgm:presLayoutVars>
          <dgm:chMax val="0"/>
          <dgm:chPref val="0"/>
          <dgm:bulletEnabled val="1"/>
        </dgm:presLayoutVars>
      </dgm:prSet>
      <dgm:spPr/>
      <dgm:t>
        <a:bodyPr/>
        <a:lstStyle/>
        <a:p>
          <a:endParaRPr lang="en-US"/>
        </a:p>
      </dgm:t>
    </dgm:pt>
  </dgm:ptLst>
  <dgm:cxnLst>
    <dgm:cxn modelId="{55EF8D0E-4EC9-B94F-BD3D-9C20E0039F2B}" srcId="{0F81D814-171C-E54E-A77E-2CD3390250C5}" destId="{9041C967-F73D-4246-8E0B-8D8E5B6EF7BD}" srcOrd="1" destOrd="0" parTransId="{FAD98F46-2088-9C41-893D-8B737D415D74}" sibTransId="{D994DF1F-0FAB-2B49-9FFE-E8E95778CE5C}"/>
    <dgm:cxn modelId="{FD586E56-A2EE-9440-B418-A93BA9F6C5F1}" srcId="{0F81D814-171C-E54E-A77E-2CD3390250C5}" destId="{BA627076-ABD8-FA41-891D-3EDAE4716FDC}" srcOrd="0" destOrd="0" parTransId="{0B12D9AB-6EFE-DE4F-99CF-7F11B25F1F18}" sibTransId="{08EF1CC8-0B67-274F-8AE1-E56EBBBA515C}"/>
    <dgm:cxn modelId="{B49FBE30-4C3F-473A-A9BF-66AF33A8B95A}" type="presOf" srcId="{BA627076-ABD8-FA41-891D-3EDAE4716FDC}" destId="{F109BE83-EA72-1E49-B66D-3C7BE351A14A}" srcOrd="0" destOrd="0" presId="urn:microsoft.com/office/officeart/2005/8/layout/chevron1"/>
    <dgm:cxn modelId="{00AB593E-7A35-4D97-A712-85BBCE69E28E}" type="presOf" srcId="{0F81D814-171C-E54E-A77E-2CD3390250C5}" destId="{BF74AFB8-8264-2042-86BB-745817ED16C3}" srcOrd="0" destOrd="0" presId="urn:microsoft.com/office/officeart/2005/8/layout/chevron1"/>
    <dgm:cxn modelId="{4B84B913-B34C-45CB-92E0-69C77EF70D70}" type="presOf" srcId="{9041C967-F73D-4246-8E0B-8D8E5B6EF7BD}" destId="{2A80C5F2-5C0C-CC4F-BC56-9981C95ACD25}" srcOrd="0" destOrd="0" presId="urn:microsoft.com/office/officeart/2005/8/layout/chevron1"/>
    <dgm:cxn modelId="{FE217DF4-92AD-49ED-AC5C-27D4D46471D2}" type="presParOf" srcId="{BF74AFB8-8264-2042-86BB-745817ED16C3}" destId="{F109BE83-EA72-1E49-B66D-3C7BE351A14A}" srcOrd="0" destOrd="0" presId="urn:microsoft.com/office/officeart/2005/8/layout/chevron1"/>
    <dgm:cxn modelId="{9E16A15E-69D6-44AB-A763-20A07ED34575}" type="presParOf" srcId="{BF74AFB8-8264-2042-86BB-745817ED16C3}" destId="{D797EA54-023E-A342-AB08-CEE5C9C402D9}" srcOrd="1" destOrd="0" presId="urn:microsoft.com/office/officeart/2005/8/layout/chevron1"/>
    <dgm:cxn modelId="{0AFA1081-BE20-4373-A7B7-83EA9701F82C}" type="presParOf" srcId="{BF74AFB8-8264-2042-86BB-745817ED16C3}" destId="{2A80C5F2-5C0C-CC4F-BC56-9981C95ACD25}" srcOrd="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F81D814-171C-E54E-A77E-2CD3390250C5}" type="doc">
      <dgm:prSet loTypeId="urn:microsoft.com/office/officeart/2005/8/layout/chevron1" loCatId="" qsTypeId="urn:microsoft.com/office/officeart/2005/8/quickstyle/simple1" qsCatId="simple" csTypeId="urn:microsoft.com/office/officeart/2005/8/colors/accent5_5" csCatId="accent5" phldr="1"/>
      <dgm:spPr/>
    </dgm:pt>
    <dgm:pt modelId="{BA627076-ABD8-FA41-891D-3EDAE4716FDC}">
      <dgm:prSet phldrT="[Text]" custT="1"/>
      <dgm:spPr/>
      <dgm:t>
        <a:bodyPr/>
        <a:lstStyle/>
        <a:p>
          <a:r>
            <a:rPr lang="en-US" sz="2400" dirty="0" smtClean="0"/>
            <a:t>Achieves the in situ conservation of biodiversity</a:t>
          </a:r>
          <a:endParaRPr lang="en-US" sz="2400" dirty="0"/>
        </a:p>
      </dgm:t>
    </dgm:pt>
    <dgm:pt modelId="{0B12D9AB-6EFE-DE4F-99CF-7F11B25F1F18}" type="parTrans" cxnId="{FD586E56-A2EE-9440-B418-A93BA9F6C5F1}">
      <dgm:prSet/>
      <dgm:spPr/>
      <dgm:t>
        <a:bodyPr/>
        <a:lstStyle/>
        <a:p>
          <a:endParaRPr lang="en-US"/>
        </a:p>
      </dgm:t>
    </dgm:pt>
    <dgm:pt modelId="{08EF1CC8-0B67-274F-8AE1-E56EBBBA515C}" type="sibTrans" cxnId="{FD586E56-A2EE-9440-B418-A93BA9F6C5F1}">
      <dgm:prSet/>
      <dgm:spPr/>
      <dgm:t>
        <a:bodyPr/>
        <a:lstStyle/>
        <a:p>
          <a:endParaRPr lang="en-US"/>
        </a:p>
      </dgm:t>
    </dgm:pt>
    <dgm:pt modelId="{BF74AFB8-8264-2042-86BB-745817ED16C3}" type="pres">
      <dgm:prSet presAssocID="{0F81D814-171C-E54E-A77E-2CD3390250C5}" presName="Name0" presStyleCnt="0">
        <dgm:presLayoutVars>
          <dgm:dir/>
          <dgm:animLvl val="lvl"/>
          <dgm:resizeHandles val="exact"/>
        </dgm:presLayoutVars>
      </dgm:prSet>
      <dgm:spPr/>
    </dgm:pt>
    <dgm:pt modelId="{F109BE83-EA72-1E49-B66D-3C7BE351A14A}" type="pres">
      <dgm:prSet presAssocID="{BA627076-ABD8-FA41-891D-3EDAE4716FDC}" presName="parTxOnly" presStyleLbl="node1" presStyleIdx="0" presStyleCnt="1">
        <dgm:presLayoutVars>
          <dgm:chMax val="0"/>
          <dgm:chPref val="0"/>
          <dgm:bulletEnabled val="1"/>
        </dgm:presLayoutVars>
      </dgm:prSet>
      <dgm:spPr/>
      <dgm:t>
        <a:bodyPr/>
        <a:lstStyle/>
        <a:p>
          <a:endParaRPr lang="en-US"/>
        </a:p>
      </dgm:t>
    </dgm:pt>
  </dgm:ptLst>
  <dgm:cxnLst>
    <dgm:cxn modelId="{7867BAF7-C4C2-48BE-8224-76CFE0A41D2A}" type="presOf" srcId="{0F81D814-171C-E54E-A77E-2CD3390250C5}" destId="{BF74AFB8-8264-2042-86BB-745817ED16C3}" srcOrd="0" destOrd="0" presId="urn:microsoft.com/office/officeart/2005/8/layout/chevron1"/>
    <dgm:cxn modelId="{4D3FC862-A7E9-4763-BFD7-22B83BF115DA}" type="presOf" srcId="{BA627076-ABD8-FA41-891D-3EDAE4716FDC}" destId="{F109BE83-EA72-1E49-B66D-3C7BE351A14A}" srcOrd="0" destOrd="0" presId="urn:microsoft.com/office/officeart/2005/8/layout/chevron1"/>
    <dgm:cxn modelId="{FD586E56-A2EE-9440-B418-A93BA9F6C5F1}" srcId="{0F81D814-171C-E54E-A77E-2CD3390250C5}" destId="{BA627076-ABD8-FA41-891D-3EDAE4716FDC}" srcOrd="0" destOrd="0" parTransId="{0B12D9AB-6EFE-DE4F-99CF-7F11B25F1F18}" sibTransId="{08EF1CC8-0B67-274F-8AE1-E56EBBBA515C}"/>
    <dgm:cxn modelId="{9A85A0D8-3712-4C02-BFEE-C1EF175769FA}" type="presParOf" srcId="{BF74AFB8-8264-2042-86BB-745817ED16C3}" destId="{F109BE83-EA72-1E49-B66D-3C7BE351A14A}" srcOrd="0"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91275A2-B176-F840-AA24-1B9312CB2C07}" type="doc">
      <dgm:prSet loTypeId="urn:microsoft.com/office/officeart/2005/8/layout/hProcess7" loCatId="" qsTypeId="urn:microsoft.com/office/officeart/2005/8/quickstyle/simple4" qsCatId="simple" csTypeId="urn:microsoft.com/office/officeart/2005/8/colors/accent1_2" csCatId="accent1" phldr="1"/>
      <dgm:spPr/>
      <dgm:t>
        <a:bodyPr/>
        <a:lstStyle/>
        <a:p>
          <a:endParaRPr lang="en-US"/>
        </a:p>
      </dgm:t>
    </dgm:pt>
    <dgm:pt modelId="{0F84E062-F94A-7642-8BF3-51E6618A78AE}">
      <dgm:prSet phldrT="[Text]" custT="1"/>
      <dgm:spPr>
        <a:solidFill>
          <a:schemeClr val="accent5"/>
        </a:solidFill>
      </dgm:spPr>
      <dgm:t>
        <a:bodyPr/>
        <a:lstStyle/>
        <a:p>
          <a:r>
            <a:rPr lang="en-US" sz="2800" dirty="0" smtClean="0">
              <a:solidFill>
                <a:schemeClr val="bg1"/>
              </a:solidFill>
            </a:rPr>
            <a:t>Ancillary</a:t>
          </a:r>
          <a:endParaRPr lang="en-US" sz="2800" dirty="0">
            <a:solidFill>
              <a:schemeClr val="bg1"/>
            </a:solidFill>
          </a:endParaRPr>
        </a:p>
      </dgm:t>
    </dgm:pt>
    <dgm:pt modelId="{D5201F2F-ACED-154E-B931-41CDFF234D5B}" type="parTrans" cxnId="{44DE741C-C003-0A4F-BDDD-E144398E52D4}">
      <dgm:prSet/>
      <dgm:spPr/>
      <dgm:t>
        <a:bodyPr/>
        <a:lstStyle/>
        <a:p>
          <a:endParaRPr lang="en-US"/>
        </a:p>
      </dgm:t>
    </dgm:pt>
    <dgm:pt modelId="{D356D45F-659A-3C4B-8CD2-8B59B4856BDB}" type="sibTrans" cxnId="{44DE741C-C003-0A4F-BDDD-E144398E52D4}">
      <dgm:prSet/>
      <dgm:spPr/>
      <dgm:t>
        <a:bodyPr/>
        <a:lstStyle/>
        <a:p>
          <a:endParaRPr lang="en-US"/>
        </a:p>
      </dgm:t>
    </dgm:pt>
    <dgm:pt modelId="{50353D9C-DD01-614A-A23B-5332625B9807}">
      <dgm:prSet phldrT="[Text]" custT="1"/>
      <dgm:spPr/>
      <dgm:t>
        <a:bodyPr/>
        <a:lstStyle/>
        <a:p>
          <a:endParaRPr lang="en-US" sz="1800" dirty="0" smtClean="0">
            <a:solidFill>
              <a:schemeClr val="tx1"/>
            </a:solidFill>
          </a:endParaRPr>
        </a:p>
        <a:p>
          <a:r>
            <a:rPr lang="en-US" sz="1800" dirty="0" smtClean="0">
              <a:solidFill>
                <a:schemeClr val="tx1"/>
              </a:solidFill>
            </a:rPr>
            <a:t>- ‘No-disturbance’ areas</a:t>
          </a:r>
        </a:p>
      </dgm:t>
    </dgm:pt>
    <dgm:pt modelId="{05D1661D-35EC-3946-9A19-2E3A17BEA9C4}" type="parTrans" cxnId="{F5D5A9F7-5822-8447-9F4C-B9F110860ACA}">
      <dgm:prSet/>
      <dgm:spPr/>
      <dgm:t>
        <a:bodyPr/>
        <a:lstStyle/>
        <a:p>
          <a:endParaRPr lang="en-US"/>
        </a:p>
      </dgm:t>
    </dgm:pt>
    <dgm:pt modelId="{3426B428-6CAF-0440-806A-10B451D07770}" type="sibTrans" cxnId="{F5D5A9F7-5822-8447-9F4C-B9F110860ACA}">
      <dgm:prSet/>
      <dgm:spPr/>
      <dgm:t>
        <a:bodyPr/>
        <a:lstStyle/>
        <a:p>
          <a:endParaRPr lang="en-US"/>
        </a:p>
      </dgm:t>
    </dgm:pt>
    <dgm:pt modelId="{59DE8829-8537-C44F-9BAC-432D9DA0C3B1}">
      <dgm:prSet phldrT="[Text]" custT="1"/>
      <dgm:spPr>
        <a:solidFill>
          <a:srgbClr val="4BACC6"/>
        </a:solidFill>
      </dgm:spPr>
      <dgm:t>
        <a:bodyPr/>
        <a:lstStyle/>
        <a:p>
          <a:r>
            <a:rPr lang="en-US" sz="2800" dirty="0" smtClean="0">
              <a:solidFill>
                <a:schemeClr val="bg1"/>
              </a:solidFill>
            </a:rPr>
            <a:t>Secondary</a:t>
          </a:r>
          <a:endParaRPr lang="en-US" sz="2800" dirty="0">
            <a:solidFill>
              <a:schemeClr val="bg1"/>
            </a:solidFill>
          </a:endParaRPr>
        </a:p>
      </dgm:t>
    </dgm:pt>
    <dgm:pt modelId="{2D5BBED7-DEED-C14E-AC7B-AF5DE15679FF}" type="parTrans" cxnId="{8AEA1551-3447-A444-81EA-D713809BBB12}">
      <dgm:prSet/>
      <dgm:spPr/>
      <dgm:t>
        <a:bodyPr/>
        <a:lstStyle/>
        <a:p>
          <a:endParaRPr lang="en-US"/>
        </a:p>
      </dgm:t>
    </dgm:pt>
    <dgm:pt modelId="{7F3B4C69-0DCD-3A4C-B1F3-E8B143BC4CB0}" type="sibTrans" cxnId="{8AEA1551-3447-A444-81EA-D713809BBB12}">
      <dgm:prSet/>
      <dgm:spPr/>
      <dgm:t>
        <a:bodyPr/>
        <a:lstStyle/>
        <a:p>
          <a:endParaRPr lang="en-US"/>
        </a:p>
      </dgm:t>
    </dgm:pt>
    <dgm:pt modelId="{8FAA250D-B767-5B43-94C7-2CF92D093BD3}">
      <dgm:prSet phldrT="[Text]" custT="1"/>
      <dgm:spPr/>
      <dgm:t>
        <a:bodyPr/>
        <a:lstStyle/>
        <a:p>
          <a:endParaRPr lang="en-GB" sz="1800" dirty="0" smtClean="0">
            <a:solidFill>
              <a:schemeClr val="tx1"/>
            </a:solidFill>
          </a:endParaRPr>
        </a:p>
        <a:p>
          <a:r>
            <a:rPr lang="en-GB" sz="1800" dirty="0" smtClean="0">
              <a:solidFill>
                <a:schemeClr val="tx1"/>
              </a:solidFill>
            </a:rPr>
            <a:t>- Areas that are protected through very low-impact use</a:t>
          </a:r>
        </a:p>
        <a:p>
          <a:endParaRPr lang="en-GB" sz="1800" dirty="0" smtClean="0">
            <a:solidFill>
              <a:schemeClr val="tx1"/>
            </a:solidFill>
          </a:endParaRPr>
        </a:p>
        <a:p>
          <a:r>
            <a:rPr lang="en-GB" sz="1800" dirty="0" smtClean="0">
              <a:solidFill>
                <a:schemeClr val="tx1"/>
              </a:solidFill>
            </a:rPr>
            <a:t>- Watershed protection areas</a:t>
          </a:r>
        </a:p>
        <a:p>
          <a:endParaRPr lang="en-GB" sz="1800" dirty="0" smtClean="0">
            <a:solidFill>
              <a:schemeClr val="tx1"/>
            </a:solidFill>
          </a:endParaRPr>
        </a:p>
        <a:p>
          <a:r>
            <a:rPr lang="en-GB" sz="1800" dirty="0" smtClean="0">
              <a:solidFill>
                <a:schemeClr val="tx1"/>
              </a:solidFill>
            </a:rPr>
            <a:t>- Medicinal plants sustainable use areas</a:t>
          </a:r>
        </a:p>
      </dgm:t>
    </dgm:pt>
    <dgm:pt modelId="{845F4CAE-9904-3243-B237-5A773B34FA31}" type="parTrans" cxnId="{79641DDA-0363-974A-8347-0888D4F19DE1}">
      <dgm:prSet/>
      <dgm:spPr/>
      <dgm:t>
        <a:bodyPr/>
        <a:lstStyle/>
        <a:p>
          <a:endParaRPr lang="en-US"/>
        </a:p>
      </dgm:t>
    </dgm:pt>
    <dgm:pt modelId="{C6F00F74-F0D1-6F47-B71A-76D701F22251}" type="sibTrans" cxnId="{79641DDA-0363-974A-8347-0888D4F19DE1}">
      <dgm:prSet/>
      <dgm:spPr/>
      <dgm:t>
        <a:bodyPr/>
        <a:lstStyle/>
        <a:p>
          <a:endParaRPr lang="en-US"/>
        </a:p>
      </dgm:t>
    </dgm:pt>
    <dgm:pt modelId="{EA9344A8-701F-5F43-9C86-71000C9EEAC4}">
      <dgm:prSet phldrT="[Text]" custT="1"/>
      <dgm:spPr>
        <a:solidFill>
          <a:srgbClr val="4BACC6"/>
        </a:solidFill>
      </dgm:spPr>
      <dgm:t>
        <a:bodyPr/>
        <a:lstStyle/>
        <a:p>
          <a:r>
            <a:rPr lang="en-US" sz="2800" dirty="0" smtClean="0">
              <a:solidFill>
                <a:schemeClr val="bg1"/>
              </a:solidFill>
            </a:rPr>
            <a:t>Primary</a:t>
          </a:r>
          <a:endParaRPr lang="en-US" sz="2800" dirty="0">
            <a:solidFill>
              <a:schemeClr val="bg1"/>
            </a:solidFill>
          </a:endParaRPr>
        </a:p>
      </dgm:t>
    </dgm:pt>
    <dgm:pt modelId="{E53FF638-A235-264E-A721-E80F4357BD41}" type="parTrans" cxnId="{172DC9BF-A59E-504B-8763-D7BCF498B9D7}">
      <dgm:prSet/>
      <dgm:spPr/>
      <dgm:t>
        <a:bodyPr/>
        <a:lstStyle/>
        <a:p>
          <a:endParaRPr lang="en-US"/>
        </a:p>
      </dgm:t>
    </dgm:pt>
    <dgm:pt modelId="{ED899937-2553-774C-A6FB-F10CBFDAB96F}" type="sibTrans" cxnId="{172DC9BF-A59E-504B-8763-D7BCF498B9D7}">
      <dgm:prSet/>
      <dgm:spPr/>
      <dgm:t>
        <a:bodyPr/>
        <a:lstStyle/>
        <a:p>
          <a:endParaRPr lang="en-US"/>
        </a:p>
      </dgm:t>
    </dgm:pt>
    <dgm:pt modelId="{3D6132AE-728C-9B4B-A50A-CCB66229BC6D}">
      <dgm:prSet phldrT="[Text]" custT="1"/>
      <dgm:spPr/>
      <dgm:t>
        <a:bodyPr/>
        <a:lstStyle/>
        <a:p>
          <a:endParaRPr lang="en-GB" sz="1800" dirty="0" smtClean="0">
            <a:solidFill>
              <a:schemeClr val="tx1"/>
            </a:solidFill>
          </a:endParaRPr>
        </a:p>
        <a:p>
          <a:r>
            <a:rPr lang="en-GB" sz="1800" dirty="0" smtClean="0">
              <a:solidFill>
                <a:schemeClr val="tx1"/>
              </a:solidFill>
            </a:rPr>
            <a:t>- ICCAs or privately governed areas with a primary conservation objective</a:t>
          </a:r>
          <a:r>
            <a:rPr lang="is-IS" sz="1800" dirty="0" smtClean="0">
              <a:solidFill>
                <a:schemeClr val="tx1"/>
              </a:solidFill>
            </a:rPr>
            <a:t>…</a:t>
          </a:r>
        </a:p>
        <a:p>
          <a:endParaRPr lang="is-IS" sz="1800" dirty="0" smtClean="0">
            <a:solidFill>
              <a:schemeClr val="tx1"/>
            </a:solidFill>
          </a:endParaRPr>
        </a:p>
        <a:p>
          <a:r>
            <a:rPr lang="is-IS" sz="1800" dirty="0" smtClean="0">
              <a:solidFill>
                <a:schemeClr val="tx1"/>
              </a:solidFill>
            </a:rPr>
            <a:t>...</a:t>
          </a:r>
          <a:r>
            <a:rPr lang="en-GB" sz="1800" dirty="0" smtClean="0">
              <a:solidFill>
                <a:schemeClr val="tx1"/>
              </a:solidFill>
            </a:rPr>
            <a:t> but the governance authority is unable to secure PA designation or prefers not to be recognised as a PA</a:t>
          </a:r>
          <a:endParaRPr lang="en-US" sz="1800" dirty="0">
            <a:solidFill>
              <a:schemeClr val="tx1"/>
            </a:solidFill>
          </a:endParaRPr>
        </a:p>
      </dgm:t>
    </dgm:pt>
    <dgm:pt modelId="{F39C8D9B-2E8A-004A-89A3-F440A51916D7}" type="parTrans" cxnId="{9649DAF5-B788-F54A-847D-0BBA414388A4}">
      <dgm:prSet/>
      <dgm:spPr/>
      <dgm:t>
        <a:bodyPr/>
        <a:lstStyle/>
        <a:p>
          <a:endParaRPr lang="en-US"/>
        </a:p>
      </dgm:t>
    </dgm:pt>
    <dgm:pt modelId="{29A121CE-154A-144E-9494-5FC3AB79E3C0}" type="sibTrans" cxnId="{9649DAF5-B788-F54A-847D-0BBA414388A4}">
      <dgm:prSet/>
      <dgm:spPr/>
      <dgm:t>
        <a:bodyPr/>
        <a:lstStyle/>
        <a:p>
          <a:endParaRPr lang="en-US"/>
        </a:p>
      </dgm:t>
    </dgm:pt>
    <dgm:pt modelId="{2EE1B864-F413-E54B-9D7D-EAE1D5B24EDF}">
      <dgm:prSet phldrT="[Text]" custT="1"/>
      <dgm:spPr/>
      <dgm:t>
        <a:bodyPr/>
        <a:lstStyle/>
        <a:p>
          <a:endParaRPr lang="en-US" sz="1800" dirty="0" smtClean="0">
            <a:solidFill>
              <a:schemeClr val="tx1"/>
            </a:solidFill>
          </a:endParaRPr>
        </a:p>
      </dgm:t>
    </dgm:pt>
    <dgm:pt modelId="{F7BEBC20-C83B-AA44-B1D6-3AF96BA489A9}" type="parTrans" cxnId="{61A44088-7192-2E41-929D-2EDC21BBF1AA}">
      <dgm:prSet/>
      <dgm:spPr/>
      <dgm:t>
        <a:bodyPr/>
        <a:lstStyle/>
        <a:p>
          <a:endParaRPr lang="en-US"/>
        </a:p>
      </dgm:t>
    </dgm:pt>
    <dgm:pt modelId="{45C353FF-9DAD-DE4D-AFBF-189A011E3348}" type="sibTrans" cxnId="{61A44088-7192-2E41-929D-2EDC21BBF1AA}">
      <dgm:prSet/>
      <dgm:spPr/>
      <dgm:t>
        <a:bodyPr/>
        <a:lstStyle/>
        <a:p>
          <a:endParaRPr lang="en-US"/>
        </a:p>
      </dgm:t>
    </dgm:pt>
    <dgm:pt modelId="{D7FF053E-08AA-9C43-B91C-B9749409520E}">
      <dgm:prSet phldrT="[Text]" custT="1"/>
      <dgm:spPr/>
      <dgm:t>
        <a:bodyPr/>
        <a:lstStyle/>
        <a:p>
          <a:r>
            <a:rPr lang="en-US" sz="1800" dirty="0" smtClean="0">
              <a:solidFill>
                <a:schemeClr val="tx1"/>
              </a:solidFill>
            </a:rPr>
            <a:t>- Sacred natural sites</a:t>
          </a:r>
        </a:p>
      </dgm:t>
    </dgm:pt>
    <dgm:pt modelId="{02D31B2E-FE41-4249-AAA7-229443EF996C}" type="parTrans" cxnId="{6DA43496-68C0-4349-AF5D-2450DD94D9E1}">
      <dgm:prSet/>
      <dgm:spPr/>
      <dgm:t>
        <a:bodyPr/>
        <a:lstStyle/>
        <a:p>
          <a:endParaRPr lang="en-US"/>
        </a:p>
      </dgm:t>
    </dgm:pt>
    <dgm:pt modelId="{E80FCBB7-0165-1A49-8735-6E637B7CF874}" type="sibTrans" cxnId="{6DA43496-68C0-4349-AF5D-2450DD94D9E1}">
      <dgm:prSet/>
      <dgm:spPr/>
      <dgm:t>
        <a:bodyPr/>
        <a:lstStyle/>
        <a:p>
          <a:endParaRPr lang="en-US"/>
        </a:p>
      </dgm:t>
    </dgm:pt>
    <dgm:pt modelId="{9885789D-2E3F-9E47-B420-577F14E23981}">
      <dgm:prSet phldrT="[Text]" custT="1"/>
      <dgm:spPr/>
      <dgm:t>
        <a:bodyPr/>
        <a:lstStyle/>
        <a:p>
          <a:endParaRPr lang="en-US" sz="1800" dirty="0" smtClean="0">
            <a:solidFill>
              <a:schemeClr val="tx1"/>
            </a:solidFill>
          </a:endParaRPr>
        </a:p>
      </dgm:t>
    </dgm:pt>
    <dgm:pt modelId="{51810D7D-C8B8-C741-922A-BD4F489C09F6}" type="parTrans" cxnId="{B3AAE732-18C5-7740-A9F7-6CAE7CA224E6}">
      <dgm:prSet/>
      <dgm:spPr/>
      <dgm:t>
        <a:bodyPr/>
        <a:lstStyle/>
        <a:p>
          <a:endParaRPr lang="en-US"/>
        </a:p>
      </dgm:t>
    </dgm:pt>
    <dgm:pt modelId="{BEF62CC3-F84E-6B45-A7BB-DEE3D5FE24A1}" type="sibTrans" cxnId="{B3AAE732-18C5-7740-A9F7-6CAE7CA224E6}">
      <dgm:prSet/>
      <dgm:spPr/>
      <dgm:t>
        <a:bodyPr/>
        <a:lstStyle/>
        <a:p>
          <a:endParaRPr lang="en-US"/>
        </a:p>
      </dgm:t>
    </dgm:pt>
    <dgm:pt modelId="{30FE6C5E-0902-B642-8454-9B1757F3627A}">
      <dgm:prSet phldrT="[Text]" custT="1"/>
      <dgm:spPr/>
      <dgm:t>
        <a:bodyPr/>
        <a:lstStyle/>
        <a:p>
          <a:r>
            <a:rPr lang="en-US" sz="1800" dirty="0" smtClean="0">
              <a:solidFill>
                <a:schemeClr val="tx1"/>
              </a:solidFill>
            </a:rPr>
            <a:t>- Military areas </a:t>
          </a:r>
        </a:p>
      </dgm:t>
    </dgm:pt>
    <dgm:pt modelId="{124094C9-ECB2-3945-B009-50A8CDE2F5CF}" type="parTrans" cxnId="{F05156C6-C23F-0446-AC01-E7A86BF7FC0C}">
      <dgm:prSet/>
      <dgm:spPr/>
      <dgm:t>
        <a:bodyPr/>
        <a:lstStyle/>
        <a:p>
          <a:endParaRPr lang="en-US"/>
        </a:p>
      </dgm:t>
    </dgm:pt>
    <dgm:pt modelId="{CC614ACD-1F79-EA4B-B744-959533712F08}" type="sibTrans" cxnId="{F05156C6-C23F-0446-AC01-E7A86BF7FC0C}">
      <dgm:prSet/>
      <dgm:spPr/>
      <dgm:t>
        <a:bodyPr/>
        <a:lstStyle/>
        <a:p>
          <a:endParaRPr lang="en-US"/>
        </a:p>
      </dgm:t>
    </dgm:pt>
    <dgm:pt modelId="{9850F1A8-FFED-864C-8360-469B92949DE1}">
      <dgm:prSet phldrT="[Text]" custT="1"/>
      <dgm:spPr/>
      <dgm:t>
        <a:bodyPr/>
        <a:lstStyle/>
        <a:p>
          <a:endParaRPr lang="en-US" sz="1800" dirty="0" smtClean="0">
            <a:solidFill>
              <a:schemeClr val="tx1"/>
            </a:solidFill>
          </a:endParaRPr>
        </a:p>
      </dgm:t>
    </dgm:pt>
    <dgm:pt modelId="{B77852E9-464A-C145-9794-34755BC93C95}" type="parTrans" cxnId="{F0AA8DA2-87B4-A843-8BB0-B3036A9CC76C}">
      <dgm:prSet/>
      <dgm:spPr/>
      <dgm:t>
        <a:bodyPr/>
        <a:lstStyle/>
        <a:p>
          <a:endParaRPr lang="en-US"/>
        </a:p>
      </dgm:t>
    </dgm:pt>
    <dgm:pt modelId="{FE1087DD-1DA5-544E-8350-5FF7A2AB601A}" type="sibTrans" cxnId="{F0AA8DA2-87B4-A843-8BB0-B3036A9CC76C}">
      <dgm:prSet/>
      <dgm:spPr/>
      <dgm:t>
        <a:bodyPr/>
        <a:lstStyle/>
        <a:p>
          <a:endParaRPr lang="en-US"/>
        </a:p>
      </dgm:t>
    </dgm:pt>
    <dgm:pt modelId="{C1A96B90-F409-C646-BE43-A9F5B2834EB6}">
      <dgm:prSet phldrT="[Text]" custT="1"/>
      <dgm:spPr/>
      <dgm:t>
        <a:bodyPr/>
        <a:lstStyle/>
        <a:p>
          <a:r>
            <a:rPr lang="en-US" sz="1800" dirty="0" smtClean="0">
              <a:solidFill>
                <a:schemeClr val="tx1"/>
              </a:solidFill>
            </a:rPr>
            <a:t>- War graves</a:t>
          </a:r>
        </a:p>
      </dgm:t>
    </dgm:pt>
    <dgm:pt modelId="{15EDF50C-D0B3-724F-83B1-05BFF1A9E012}" type="parTrans" cxnId="{3E26ED6B-6E22-3B43-8E48-5544CA32ECF7}">
      <dgm:prSet/>
      <dgm:spPr/>
      <dgm:t>
        <a:bodyPr/>
        <a:lstStyle/>
        <a:p>
          <a:endParaRPr lang="en-US"/>
        </a:p>
      </dgm:t>
    </dgm:pt>
    <dgm:pt modelId="{3F129231-E04D-8D4E-A02A-95664240A37D}" type="sibTrans" cxnId="{3E26ED6B-6E22-3B43-8E48-5544CA32ECF7}">
      <dgm:prSet/>
      <dgm:spPr/>
      <dgm:t>
        <a:bodyPr/>
        <a:lstStyle/>
        <a:p>
          <a:endParaRPr lang="en-US"/>
        </a:p>
      </dgm:t>
    </dgm:pt>
    <dgm:pt modelId="{7C018E8F-4C2A-EC49-8C5E-807399D93B60}">
      <dgm:prSet phldrT="[Text]" custT="1"/>
      <dgm:spPr/>
      <dgm:t>
        <a:bodyPr/>
        <a:lstStyle/>
        <a:p>
          <a:endParaRPr lang="en-US" sz="1800" dirty="0" smtClean="0">
            <a:solidFill>
              <a:schemeClr val="tx1"/>
            </a:solidFill>
          </a:endParaRPr>
        </a:p>
      </dgm:t>
    </dgm:pt>
    <dgm:pt modelId="{B1D7FE88-850C-4943-A21B-6B38344A13B0}" type="parTrans" cxnId="{A4A88E9D-3976-6246-BE9C-B3FA68057AFD}">
      <dgm:prSet/>
      <dgm:spPr/>
      <dgm:t>
        <a:bodyPr/>
        <a:lstStyle/>
        <a:p>
          <a:endParaRPr lang="en-GB"/>
        </a:p>
      </dgm:t>
    </dgm:pt>
    <dgm:pt modelId="{A0604FBC-60A3-8E4D-8026-4E2320E46362}" type="sibTrans" cxnId="{A4A88E9D-3976-6246-BE9C-B3FA68057AFD}">
      <dgm:prSet/>
      <dgm:spPr/>
      <dgm:t>
        <a:bodyPr/>
        <a:lstStyle/>
        <a:p>
          <a:endParaRPr lang="en-GB"/>
        </a:p>
      </dgm:t>
    </dgm:pt>
    <dgm:pt modelId="{E04D7FA1-A160-424A-A333-CFCCA8A0206C}" type="pres">
      <dgm:prSet presAssocID="{891275A2-B176-F840-AA24-1B9312CB2C07}" presName="Name0" presStyleCnt="0">
        <dgm:presLayoutVars>
          <dgm:dir/>
          <dgm:animLvl val="lvl"/>
          <dgm:resizeHandles val="exact"/>
        </dgm:presLayoutVars>
      </dgm:prSet>
      <dgm:spPr/>
      <dgm:t>
        <a:bodyPr/>
        <a:lstStyle/>
        <a:p>
          <a:endParaRPr lang="en-US"/>
        </a:p>
      </dgm:t>
    </dgm:pt>
    <dgm:pt modelId="{D975760E-861E-0E46-99BC-D69C70485F8C}" type="pres">
      <dgm:prSet presAssocID="{0F84E062-F94A-7642-8BF3-51E6618A78AE}" presName="compositeNode" presStyleCnt="0">
        <dgm:presLayoutVars>
          <dgm:bulletEnabled val="1"/>
        </dgm:presLayoutVars>
      </dgm:prSet>
      <dgm:spPr/>
    </dgm:pt>
    <dgm:pt modelId="{9CB0423B-433F-C84C-B338-3C87A6B00672}" type="pres">
      <dgm:prSet presAssocID="{0F84E062-F94A-7642-8BF3-51E6618A78AE}" presName="bgRect" presStyleLbl="node1" presStyleIdx="0" presStyleCnt="3"/>
      <dgm:spPr/>
      <dgm:t>
        <a:bodyPr/>
        <a:lstStyle/>
        <a:p>
          <a:endParaRPr lang="en-US"/>
        </a:p>
      </dgm:t>
    </dgm:pt>
    <dgm:pt modelId="{24525743-4E0F-0742-8F76-2769FF1122D1}" type="pres">
      <dgm:prSet presAssocID="{0F84E062-F94A-7642-8BF3-51E6618A78AE}" presName="parentNode" presStyleLbl="node1" presStyleIdx="0" presStyleCnt="3">
        <dgm:presLayoutVars>
          <dgm:chMax val="0"/>
          <dgm:bulletEnabled val="1"/>
        </dgm:presLayoutVars>
      </dgm:prSet>
      <dgm:spPr/>
      <dgm:t>
        <a:bodyPr/>
        <a:lstStyle/>
        <a:p>
          <a:endParaRPr lang="en-US"/>
        </a:p>
      </dgm:t>
    </dgm:pt>
    <dgm:pt modelId="{3023BFD0-AD13-8944-9DBB-3F1CCBEAED5F}" type="pres">
      <dgm:prSet presAssocID="{0F84E062-F94A-7642-8BF3-51E6618A78AE}" presName="childNode" presStyleLbl="node1" presStyleIdx="0" presStyleCnt="3">
        <dgm:presLayoutVars>
          <dgm:bulletEnabled val="1"/>
        </dgm:presLayoutVars>
      </dgm:prSet>
      <dgm:spPr/>
      <dgm:t>
        <a:bodyPr/>
        <a:lstStyle/>
        <a:p>
          <a:endParaRPr lang="en-US"/>
        </a:p>
      </dgm:t>
    </dgm:pt>
    <dgm:pt modelId="{701E67AD-4E9D-3D4E-944C-CE4D5FA15F0C}" type="pres">
      <dgm:prSet presAssocID="{D356D45F-659A-3C4B-8CD2-8B59B4856BDB}" presName="hSp" presStyleCnt="0"/>
      <dgm:spPr/>
    </dgm:pt>
    <dgm:pt modelId="{A8409F71-7B24-3241-A802-F2A41F67E2C9}" type="pres">
      <dgm:prSet presAssocID="{D356D45F-659A-3C4B-8CD2-8B59B4856BDB}" presName="vProcSp" presStyleCnt="0"/>
      <dgm:spPr/>
    </dgm:pt>
    <dgm:pt modelId="{09E7A760-F606-CB45-AA49-A338FD9D8104}" type="pres">
      <dgm:prSet presAssocID="{D356D45F-659A-3C4B-8CD2-8B59B4856BDB}" presName="vSp1" presStyleCnt="0"/>
      <dgm:spPr/>
    </dgm:pt>
    <dgm:pt modelId="{A6B1D534-E061-524F-8569-5DD5E69CC1ED}" type="pres">
      <dgm:prSet presAssocID="{D356D45F-659A-3C4B-8CD2-8B59B4856BDB}" presName="simulatedConn" presStyleLbl="solidFgAcc1" presStyleIdx="0" presStyleCnt="2"/>
      <dgm:spPr>
        <a:solidFill>
          <a:srgbClr val="FF6600"/>
        </a:solidFill>
      </dgm:spPr>
    </dgm:pt>
    <dgm:pt modelId="{6C0C0419-51B1-1643-BF1F-94615763CAC3}" type="pres">
      <dgm:prSet presAssocID="{D356D45F-659A-3C4B-8CD2-8B59B4856BDB}" presName="vSp2" presStyleCnt="0"/>
      <dgm:spPr/>
    </dgm:pt>
    <dgm:pt modelId="{93D6EE5F-A48F-3944-9FB4-30E2FFBBFACF}" type="pres">
      <dgm:prSet presAssocID="{D356D45F-659A-3C4B-8CD2-8B59B4856BDB}" presName="sibTrans" presStyleCnt="0"/>
      <dgm:spPr/>
    </dgm:pt>
    <dgm:pt modelId="{61AE77BD-E70A-774E-AD58-ED9A5ECBDD08}" type="pres">
      <dgm:prSet presAssocID="{59DE8829-8537-C44F-9BAC-432D9DA0C3B1}" presName="compositeNode" presStyleCnt="0">
        <dgm:presLayoutVars>
          <dgm:bulletEnabled val="1"/>
        </dgm:presLayoutVars>
      </dgm:prSet>
      <dgm:spPr/>
    </dgm:pt>
    <dgm:pt modelId="{C345E5E1-4C19-A641-9DD1-E0A940217B63}" type="pres">
      <dgm:prSet presAssocID="{59DE8829-8537-C44F-9BAC-432D9DA0C3B1}" presName="bgRect" presStyleLbl="node1" presStyleIdx="1" presStyleCnt="3"/>
      <dgm:spPr/>
      <dgm:t>
        <a:bodyPr/>
        <a:lstStyle/>
        <a:p>
          <a:endParaRPr lang="en-US"/>
        </a:p>
      </dgm:t>
    </dgm:pt>
    <dgm:pt modelId="{6DB13B55-C915-C049-A6EF-DB251D5B88E4}" type="pres">
      <dgm:prSet presAssocID="{59DE8829-8537-C44F-9BAC-432D9DA0C3B1}" presName="parentNode" presStyleLbl="node1" presStyleIdx="1" presStyleCnt="3">
        <dgm:presLayoutVars>
          <dgm:chMax val="0"/>
          <dgm:bulletEnabled val="1"/>
        </dgm:presLayoutVars>
      </dgm:prSet>
      <dgm:spPr/>
      <dgm:t>
        <a:bodyPr/>
        <a:lstStyle/>
        <a:p>
          <a:endParaRPr lang="en-US"/>
        </a:p>
      </dgm:t>
    </dgm:pt>
    <dgm:pt modelId="{274AC366-3E98-6845-BEF9-22901A60C16F}" type="pres">
      <dgm:prSet presAssocID="{59DE8829-8537-C44F-9BAC-432D9DA0C3B1}" presName="childNode" presStyleLbl="node1" presStyleIdx="1" presStyleCnt="3">
        <dgm:presLayoutVars>
          <dgm:bulletEnabled val="1"/>
        </dgm:presLayoutVars>
      </dgm:prSet>
      <dgm:spPr/>
      <dgm:t>
        <a:bodyPr/>
        <a:lstStyle/>
        <a:p>
          <a:endParaRPr lang="en-US"/>
        </a:p>
      </dgm:t>
    </dgm:pt>
    <dgm:pt modelId="{0A655756-005B-D849-B7B1-73112185C64A}" type="pres">
      <dgm:prSet presAssocID="{7F3B4C69-0DCD-3A4C-B1F3-E8B143BC4CB0}" presName="hSp" presStyleCnt="0"/>
      <dgm:spPr/>
    </dgm:pt>
    <dgm:pt modelId="{70763943-4362-F741-BC48-40C5F079ED79}" type="pres">
      <dgm:prSet presAssocID="{7F3B4C69-0DCD-3A4C-B1F3-E8B143BC4CB0}" presName="vProcSp" presStyleCnt="0"/>
      <dgm:spPr/>
    </dgm:pt>
    <dgm:pt modelId="{CC4877B3-C75C-9146-8A0E-3B989FE5CE8C}" type="pres">
      <dgm:prSet presAssocID="{7F3B4C69-0DCD-3A4C-B1F3-E8B143BC4CB0}" presName="vSp1" presStyleCnt="0"/>
      <dgm:spPr/>
    </dgm:pt>
    <dgm:pt modelId="{C4D4CB44-700C-0944-8F53-CFB9C97F8398}" type="pres">
      <dgm:prSet presAssocID="{7F3B4C69-0DCD-3A4C-B1F3-E8B143BC4CB0}" presName="simulatedConn" presStyleLbl="solidFgAcc1" presStyleIdx="1" presStyleCnt="2"/>
      <dgm:spPr>
        <a:solidFill>
          <a:srgbClr val="FF6600"/>
        </a:solidFill>
      </dgm:spPr>
    </dgm:pt>
    <dgm:pt modelId="{9D39A4B3-328C-E64A-AE85-458BCFB21176}" type="pres">
      <dgm:prSet presAssocID="{7F3B4C69-0DCD-3A4C-B1F3-E8B143BC4CB0}" presName="vSp2" presStyleCnt="0"/>
      <dgm:spPr/>
    </dgm:pt>
    <dgm:pt modelId="{7D3815DE-3DD3-284C-AC80-307C109B1749}" type="pres">
      <dgm:prSet presAssocID="{7F3B4C69-0DCD-3A4C-B1F3-E8B143BC4CB0}" presName="sibTrans" presStyleCnt="0"/>
      <dgm:spPr/>
    </dgm:pt>
    <dgm:pt modelId="{AC693819-118C-5242-8B0D-B037423CAE57}" type="pres">
      <dgm:prSet presAssocID="{EA9344A8-701F-5F43-9C86-71000C9EEAC4}" presName="compositeNode" presStyleCnt="0">
        <dgm:presLayoutVars>
          <dgm:bulletEnabled val="1"/>
        </dgm:presLayoutVars>
      </dgm:prSet>
      <dgm:spPr/>
    </dgm:pt>
    <dgm:pt modelId="{5F518808-5016-3448-BEB2-B962AC301BA5}" type="pres">
      <dgm:prSet presAssocID="{EA9344A8-701F-5F43-9C86-71000C9EEAC4}" presName="bgRect" presStyleLbl="node1" presStyleIdx="2" presStyleCnt="3"/>
      <dgm:spPr/>
      <dgm:t>
        <a:bodyPr/>
        <a:lstStyle/>
        <a:p>
          <a:endParaRPr lang="en-US"/>
        </a:p>
      </dgm:t>
    </dgm:pt>
    <dgm:pt modelId="{FD7941C9-786B-E34D-A04C-97EF4ACE964F}" type="pres">
      <dgm:prSet presAssocID="{EA9344A8-701F-5F43-9C86-71000C9EEAC4}" presName="parentNode" presStyleLbl="node1" presStyleIdx="2" presStyleCnt="3">
        <dgm:presLayoutVars>
          <dgm:chMax val="0"/>
          <dgm:bulletEnabled val="1"/>
        </dgm:presLayoutVars>
      </dgm:prSet>
      <dgm:spPr/>
      <dgm:t>
        <a:bodyPr/>
        <a:lstStyle/>
        <a:p>
          <a:endParaRPr lang="en-US"/>
        </a:p>
      </dgm:t>
    </dgm:pt>
    <dgm:pt modelId="{40046445-2F50-9D47-AA5B-CF25784F2E19}" type="pres">
      <dgm:prSet presAssocID="{EA9344A8-701F-5F43-9C86-71000C9EEAC4}" presName="childNode" presStyleLbl="node1" presStyleIdx="2" presStyleCnt="3">
        <dgm:presLayoutVars>
          <dgm:bulletEnabled val="1"/>
        </dgm:presLayoutVars>
      </dgm:prSet>
      <dgm:spPr/>
      <dgm:t>
        <a:bodyPr/>
        <a:lstStyle/>
        <a:p>
          <a:endParaRPr lang="en-US"/>
        </a:p>
      </dgm:t>
    </dgm:pt>
  </dgm:ptLst>
  <dgm:cxnLst>
    <dgm:cxn modelId="{B3AAE732-18C5-7740-A9F7-6CAE7CA224E6}" srcId="{0F84E062-F94A-7642-8BF3-51E6618A78AE}" destId="{9885789D-2E3F-9E47-B420-577F14E23981}" srcOrd="3" destOrd="0" parTransId="{51810D7D-C8B8-C741-922A-BD4F489C09F6}" sibTransId="{BEF62CC3-F84E-6B45-A7BB-DEE3D5FE24A1}"/>
    <dgm:cxn modelId="{B2A4668C-66CE-4093-8D58-93450C237BB6}" type="presOf" srcId="{3D6132AE-728C-9B4B-A50A-CCB66229BC6D}" destId="{40046445-2F50-9D47-AA5B-CF25784F2E19}" srcOrd="0" destOrd="0" presId="urn:microsoft.com/office/officeart/2005/8/layout/hProcess7"/>
    <dgm:cxn modelId="{9649DAF5-B788-F54A-847D-0BBA414388A4}" srcId="{EA9344A8-701F-5F43-9C86-71000C9EEAC4}" destId="{3D6132AE-728C-9B4B-A50A-CCB66229BC6D}" srcOrd="0" destOrd="0" parTransId="{F39C8D9B-2E8A-004A-89A3-F440A51916D7}" sibTransId="{29A121CE-154A-144E-9494-5FC3AB79E3C0}"/>
    <dgm:cxn modelId="{172DC9BF-A59E-504B-8763-D7BCF498B9D7}" srcId="{891275A2-B176-F840-AA24-1B9312CB2C07}" destId="{EA9344A8-701F-5F43-9C86-71000C9EEAC4}" srcOrd="2" destOrd="0" parTransId="{E53FF638-A235-264E-A721-E80F4357BD41}" sibTransId="{ED899937-2553-774C-A6FB-F10CBFDAB96F}"/>
    <dgm:cxn modelId="{B17C4CE9-F803-458B-8E65-7510A5F735E5}" type="presOf" srcId="{0F84E062-F94A-7642-8BF3-51E6618A78AE}" destId="{24525743-4E0F-0742-8F76-2769FF1122D1}" srcOrd="1" destOrd="0" presId="urn:microsoft.com/office/officeart/2005/8/layout/hProcess7"/>
    <dgm:cxn modelId="{F19CF8B3-128B-4B51-8BF2-78083C54D09E}" type="presOf" srcId="{59DE8829-8537-C44F-9BAC-432D9DA0C3B1}" destId="{6DB13B55-C915-C049-A6EF-DB251D5B88E4}" srcOrd="1" destOrd="0" presId="urn:microsoft.com/office/officeart/2005/8/layout/hProcess7"/>
    <dgm:cxn modelId="{0E2DA6EC-2155-49CC-82AD-8C16BC4627BF}" type="presOf" srcId="{C1A96B90-F409-C646-BE43-A9F5B2834EB6}" destId="{3023BFD0-AD13-8944-9DBB-3F1CCBEAED5F}" srcOrd="0" destOrd="6" presId="urn:microsoft.com/office/officeart/2005/8/layout/hProcess7"/>
    <dgm:cxn modelId="{66D82C95-AD71-4414-9AD3-89FD52B2FAF6}" type="presOf" srcId="{30FE6C5E-0902-B642-8454-9B1757F3627A}" destId="{3023BFD0-AD13-8944-9DBB-3F1CCBEAED5F}" srcOrd="0" destOrd="4" presId="urn:microsoft.com/office/officeart/2005/8/layout/hProcess7"/>
    <dgm:cxn modelId="{4C65780F-104A-468A-8BEC-D56A18DAE966}" type="presOf" srcId="{891275A2-B176-F840-AA24-1B9312CB2C07}" destId="{E04D7FA1-A160-424A-A333-CFCCA8A0206C}" srcOrd="0" destOrd="0" presId="urn:microsoft.com/office/officeart/2005/8/layout/hProcess7"/>
    <dgm:cxn modelId="{3A8D01EB-DCD6-49B0-BB0C-96E5E23DCE92}" type="presOf" srcId="{7C018E8F-4C2A-EC49-8C5E-807399D93B60}" destId="{3023BFD0-AD13-8944-9DBB-3F1CCBEAED5F}" srcOrd="0" destOrd="7" presId="urn:microsoft.com/office/officeart/2005/8/layout/hProcess7"/>
    <dgm:cxn modelId="{AAE1F1CF-A9EC-4C13-B870-985CF969363B}" type="presOf" srcId="{59DE8829-8537-C44F-9BAC-432D9DA0C3B1}" destId="{C345E5E1-4C19-A641-9DD1-E0A940217B63}" srcOrd="0" destOrd="0" presId="urn:microsoft.com/office/officeart/2005/8/layout/hProcess7"/>
    <dgm:cxn modelId="{A4A88E9D-3976-6246-BE9C-B3FA68057AFD}" srcId="{0F84E062-F94A-7642-8BF3-51E6618A78AE}" destId="{7C018E8F-4C2A-EC49-8C5E-807399D93B60}" srcOrd="7" destOrd="0" parTransId="{B1D7FE88-850C-4943-A21B-6B38344A13B0}" sibTransId="{A0604FBC-60A3-8E4D-8026-4E2320E46362}"/>
    <dgm:cxn modelId="{3E26ED6B-6E22-3B43-8E48-5544CA32ECF7}" srcId="{0F84E062-F94A-7642-8BF3-51E6618A78AE}" destId="{C1A96B90-F409-C646-BE43-A9F5B2834EB6}" srcOrd="6" destOrd="0" parTransId="{15EDF50C-D0B3-724F-83B1-05BFF1A9E012}" sibTransId="{3F129231-E04D-8D4E-A02A-95664240A37D}"/>
    <dgm:cxn modelId="{F05156C6-C23F-0446-AC01-E7A86BF7FC0C}" srcId="{0F84E062-F94A-7642-8BF3-51E6618A78AE}" destId="{30FE6C5E-0902-B642-8454-9B1757F3627A}" srcOrd="4" destOrd="0" parTransId="{124094C9-ECB2-3945-B009-50A8CDE2F5CF}" sibTransId="{CC614ACD-1F79-EA4B-B744-959533712F08}"/>
    <dgm:cxn modelId="{C355FB22-F694-419A-8B13-64FB3F86AF6F}" type="presOf" srcId="{D7FF053E-08AA-9C43-B91C-B9749409520E}" destId="{3023BFD0-AD13-8944-9DBB-3F1CCBEAED5F}" srcOrd="0" destOrd="2" presId="urn:microsoft.com/office/officeart/2005/8/layout/hProcess7"/>
    <dgm:cxn modelId="{85796904-28E2-48B5-B35C-74D4EFB77CD5}" type="presOf" srcId="{0F84E062-F94A-7642-8BF3-51E6618A78AE}" destId="{9CB0423B-433F-C84C-B338-3C87A6B00672}" srcOrd="0" destOrd="0" presId="urn:microsoft.com/office/officeart/2005/8/layout/hProcess7"/>
    <dgm:cxn modelId="{8AEA1551-3447-A444-81EA-D713809BBB12}" srcId="{891275A2-B176-F840-AA24-1B9312CB2C07}" destId="{59DE8829-8537-C44F-9BAC-432D9DA0C3B1}" srcOrd="1" destOrd="0" parTransId="{2D5BBED7-DEED-C14E-AC7B-AF5DE15679FF}" sibTransId="{7F3B4C69-0DCD-3A4C-B1F3-E8B143BC4CB0}"/>
    <dgm:cxn modelId="{BD129BAE-99FA-4253-88BC-F18D06EF0B5B}" type="presOf" srcId="{EA9344A8-701F-5F43-9C86-71000C9EEAC4}" destId="{5F518808-5016-3448-BEB2-B962AC301BA5}" srcOrd="0" destOrd="0" presId="urn:microsoft.com/office/officeart/2005/8/layout/hProcess7"/>
    <dgm:cxn modelId="{6DA43496-68C0-4349-AF5D-2450DD94D9E1}" srcId="{0F84E062-F94A-7642-8BF3-51E6618A78AE}" destId="{D7FF053E-08AA-9C43-B91C-B9749409520E}" srcOrd="2" destOrd="0" parTransId="{02D31B2E-FE41-4249-AAA7-229443EF996C}" sibTransId="{E80FCBB7-0165-1A49-8735-6E637B7CF874}"/>
    <dgm:cxn modelId="{44DE741C-C003-0A4F-BDDD-E144398E52D4}" srcId="{891275A2-B176-F840-AA24-1B9312CB2C07}" destId="{0F84E062-F94A-7642-8BF3-51E6618A78AE}" srcOrd="0" destOrd="0" parTransId="{D5201F2F-ACED-154E-B931-41CDFF234D5B}" sibTransId="{D356D45F-659A-3C4B-8CD2-8B59B4856BDB}"/>
    <dgm:cxn modelId="{79641DDA-0363-974A-8347-0888D4F19DE1}" srcId="{59DE8829-8537-C44F-9BAC-432D9DA0C3B1}" destId="{8FAA250D-B767-5B43-94C7-2CF92D093BD3}" srcOrd="0" destOrd="0" parTransId="{845F4CAE-9904-3243-B237-5A773B34FA31}" sibTransId="{C6F00F74-F0D1-6F47-B71A-76D701F22251}"/>
    <dgm:cxn modelId="{F088695E-6DEB-466D-85AD-47BCE6E5DE0D}" type="presOf" srcId="{8FAA250D-B767-5B43-94C7-2CF92D093BD3}" destId="{274AC366-3E98-6845-BEF9-22901A60C16F}" srcOrd="0" destOrd="0" presId="urn:microsoft.com/office/officeart/2005/8/layout/hProcess7"/>
    <dgm:cxn modelId="{F87843B3-E459-46CD-B573-5D08A821B849}" type="presOf" srcId="{EA9344A8-701F-5F43-9C86-71000C9EEAC4}" destId="{FD7941C9-786B-E34D-A04C-97EF4ACE964F}" srcOrd="1" destOrd="0" presId="urn:microsoft.com/office/officeart/2005/8/layout/hProcess7"/>
    <dgm:cxn modelId="{61A44088-7192-2E41-929D-2EDC21BBF1AA}" srcId="{0F84E062-F94A-7642-8BF3-51E6618A78AE}" destId="{2EE1B864-F413-E54B-9D7D-EAE1D5B24EDF}" srcOrd="1" destOrd="0" parTransId="{F7BEBC20-C83B-AA44-B1D6-3AF96BA489A9}" sibTransId="{45C353FF-9DAD-DE4D-AFBF-189A011E3348}"/>
    <dgm:cxn modelId="{6EBCAE78-D54A-4CAB-B84D-42AE8AD4764F}" type="presOf" srcId="{9885789D-2E3F-9E47-B420-577F14E23981}" destId="{3023BFD0-AD13-8944-9DBB-3F1CCBEAED5F}" srcOrd="0" destOrd="3" presId="urn:microsoft.com/office/officeart/2005/8/layout/hProcess7"/>
    <dgm:cxn modelId="{8EF1F327-54A5-4D63-8D8C-CE629F5F3400}" type="presOf" srcId="{2EE1B864-F413-E54B-9D7D-EAE1D5B24EDF}" destId="{3023BFD0-AD13-8944-9DBB-3F1CCBEAED5F}" srcOrd="0" destOrd="1" presId="urn:microsoft.com/office/officeart/2005/8/layout/hProcess7"/>
    <dgm:cxn modelId="{7E91C4E0-20F3-4019-8FEE-BC9B7859F175}" type="presOf" srcId="{50353D9C-DD01-614A-A23B-5332625B9807}" destId="{3023BFD0-AD13-8944-9DBB-3F1CCBEAED5F}" srcOrd="0" destOrd="0" presId="urn:microsoft.com/office/officeart/2005/8/layout/hProcess7"/>
    <dgm:cxn modelId="{F0AA8DA2-87B4-A843-8BB0-B3036A9CC76C}" srcId="{0F84E062-F94A-7642-8BF3-51E6618A78AE}" destId="{9850F1A8-FFED-864C-8360-469B92949DE1}" srcOrd="5" destOrd="0" parTransId="{B77852E9-464A-C145-9794-34755BC93C95}" sibTransId="{FE1087DD-1DA5-544E-8350-5FF7A2AB601A}"/>
    <dgm:cxn modelId="{9E5FE9C4-CB4A-44C9-91CF-2E0015C6F401}" type="presOf" srcId="{9850F1A8-FFED-864C-8360-469B92949DE1}" destId="{3023BFD0-AD13-8944-9DBB-3F1CCBEAED5F}" srcOrd="0" destOrd="5" presId="urn:microsoft.com/office/officeart/2005/8/layout/hProcess7"/>
    <dgm:cxn modelId="{F5D5A9F7-5822-8447-9F4C-B9F110860ACA}" srcId="{0F84E062-F94A-7642-8BF3-51E6618A78AE}" destId="{50353D9C-DD01-614A-A23B-5332625B9807}" srcOrd="0" destOrd="0" parTransId="{05D1661D-35EC-3946-9A19-2E3A17BEA9C4}" sibTransId="{3426B428-6CAF-0440-806A-10B451D07770}"/>
    <dgm:cxn modelId="{CE59CB1B-B603-4125-A93F-D0B0669277DF}" type="presParOf" srcId="{E04D7FA1-A160-424A-A333-CFCCA8A0206C}" destId="{D975760E-861E-0E46-99BC-D69C70485F8C}" srcOrd="0" destOrd="0" presId="urn:microsoft.com/office/officeart/2005/8/layout/hProcess7"/>
    <dgm:cxn modelId="{1DB634B9-F2FF-4B5E-B57D-A7599BB81ABC}" type="presParOf" srcId="{D975760E-861E-0E46-99BC-D69C70485F8C}" destId="{9CB0423B-433F-C84C-B338-3C87A6B00672}" srcOrd="0" destOrd="0" presId="urn:microsoft.com/office/officeart/2005/8/layout/hProcess7"/>
    <dgm:cxn modelId="{54B9C5E5-0FCF-4094-A947-5490F91595D1}" type="presParOf" srcId="{D975760E-861E-0E46-99BC-D69C70485F8C}" destId="{24525743-4E0F-0742-8F76-2769FF1122D1}" srcOrd="1" destOrd="0" presId="urn:microsoft.com/office/officeart/2005/8/layout/hProcess7"/>
    <dgm:cxn modelId="{2DCA60C5-CFB9-408D-A547-C8C0A7BB4187}" type="presParOf" srcId="{D975760E-861E-0E46-99BC-D69C70485F8C}" destId="{3023BFD0-AD13-8944-9DBB-3F1CCBEAED5F}" srcOrd="2" destOrd="0" presId="urn:microsoft.com/office/officeart/2005/8/layout/hProcess7"/>
    <dgm:cxn modelId="{AFDB9959-959E-4C02-A47C-CC87DE2CC22C}" type="presParOf" srcId="{E04D7FA1-A160-424A-A333-CFCCA8A0206C}" destId="{701E67AD-4E9D-3D4E-944C-CE4D5FA15F0C}" srcOrd="1" destOrd="0" presId="urn:microsoft.com/office/officeart/2005/8/layout/hProcess7"/>
    <dgm:cxn modelId="{6F418336-E441-40E7-81CD-0A884DABA04C}" type="presParOf" srcId="{E04D7FA1-A160-424A-A333-CFCCA8A0206C}" destId="{A8409F71-7B24-3241-A802-F2A41F67E2C9}" srcOrd="2" destOrd="0" presId="urn:microsoft.com/office/officeart/2005/8/layout/hProcess7"/>
    <dgm:cxn modelId="{9641FC90-0A17-4915-9DF6-73A655EA7383}" type="presParOf" srcId="{A8409F71-7B24-3241-A802-F2A41F67E2C9}" destId="{09E7A760-F606-CB45-AA49-A338FD9D8104}" srcOrd="0" destOrd="0" presId="urn:microsoft.com/office/officeart/2005/8/layout/hProcess7"/>
    <dgm:cxn modelId="{72677337-3417-4EB3-BD86-3A7332696339}" type="presParOf" srcId="{A8409F71-7B24-3241-A802-F2A41F67E2C9}" destId="{A6B1D534-E061-524F-8569-5DD5E69CC1ED}" srcOrd="1" destOrd="0" presId="urn:microsoft.com/office/officeart/2005/8/layout/hProcess7"/>
    <dgm:cxn modelId="{254CAB43-BD77-4E35-8A79-14004BA0E994}" type="presParOf" srcId="{A8409F71-7B24-3241-A802-F2A41F67E2C9}" destId="{6C0C0419-51B1-1643-BF1F-94615763CAC3}" srcOrd="2" destOrd="0" presId="urn:microsoft.com/office/officeart/2005/8/layout/hProcess7"/>
    <dgm:cxn modelId="{CAD96178-6A3F-4F8C-A868-D3539A44A186}" type="presParOf" srcId="{E04D7FA1-A160-424A-A333-CFCCA8A0206C}" destId="{93D6EE5F-A48F-3944-9FB4-30E2FFBBFACF}" srcOrd="3" destOrd="0" presId="urn:microsoft.com/office/officeart/2005/8/layout/hProcess7"/>
    <dgm:cxn modelId="{2E2A3980-1B25-4E55-A55E-C67F66B89B5B}" type="presParOf" srcId="{E04D7FA1-A160-424A-A333-CFCCA8A0206C}" destId="{61AE77BD-E70A-774E-AD58-ED9A5ECBDD08}" srcOrd="4" destOrd="0" presId="urn:microsoft.com/office/officeart/2005/8/layout/hProcess7"/>
    <dgm:cxn modelId="{291E0758-96C4-4BAA-81FE-CAD65ED52A35}" type="presParOf" srcId="{61AE77BD-E70A-774E-AD58-ED9A5ECBDD08}" destId="{C345E5E1-4C19-A641-9DD1-E0A940217B63}" srcOrd="0" destOrd="0" presId="urn:microsoft.com/office/officeart/2005/8/layout/hProcess7"/>
    <dgm:cxn modelId="{71D10B55-3CB9-4267-AB42-736B4627D156}" type="presParOf" srcId="{61AE77BD-E70A-774E-AD58-ED9A5ECBDD08}" destId="{6DB13B55-C915-C049-A6EF-DB251D5B88E4}" srcOrd="1" destOrd="0" presId="urn:microsoft.com/office/officeart/2005/8/layout/hProcess7"/>
    <dgm:cxn modelId="{CA6AF31C-1338-4A4F-A9DD-B49C0BDE7192}" type="presParOf" srcId="{61AE77BD-E70A-774E-AD58-ED9A5ECBDD08}" destId="{274AC366-3E98-6845-BEF9-22901A60C16F}" srcOrd="2" destOrd="0" presId="urn:microsoft.com/office/officeart/2005/8/layout/hProcess7"/>
    <dgm:cxn modelId="{1FC9B0CC-DBD0-4B25-A7ED-E28F3C7A9512}" type="presParOf" srcId="{E04D7FA1-A160-424A-A333-CFCCA8A0206C}" destId="{0A655756-005B-D849-B7B1-73112185C64A}" srcOrd="5" destOrd="0" presId="urn:microsoft.com/office/officeart/2005/8/layout/hProcess7"/>
    <dgm:cxn modelId="{6A21CC2E-0648-4389-B2F2-BCBE07DD0909}" type="presParOf" srcId="{E04D7FA1-A160-424A-A333-CFCCA8A0206C}" destId="{70763943-4362-F741-BC48-40C5F079ED79}" srcOrd="6" destOrd="0" presId="urn:microsoft.com/office/officeart/2005/8/layout/hProcess7"/>
    <dgm:cxn modelId="{035F7D4C-316F-471C-A7AA-6E01F5BDDBD2}" type="presParOf" srcId="{70763943-4362-F741-BC48-40C5F079ED79}" destId="{CC4877B3-C75C-9146-8A0E-3B989FE5CE8C}" srcOrd="0" destOrd="0" presId="urn:microsoft.com/office/officeart/2005/8/layout/hProcess7"/>
    <dgm:cxn modelId="{3AA803C6-38BF-4CD9-A5CA-FA4CB836AC22}" type="presParOf" srcId="{70763943-4362-F741-BC48-40C5F079ED79}" destId="{C4D4CB44-700C-0944-8F53-CFB9C97F8398}" srcOrd="1" destOrd="0" presId="urn:microsoft.com/office/officeart/2005/8/layout/hProcess7"/>
    <dgm:cxn modelId="{FD4263FF-F20B-4BEC-937B-C97FD5A81A22}" type="presParOf" srcId="{70763943-4362-F741-BC48-40C5F079ED79}" destId="{9D39A4B3-328C-E64A-AE85-458BCFB21176}" srcOrd="2" destOrd="0" presId="urn:microsoft.com/office/officeart/2005/8/layout/hProcess7"/>
    <dgm:cxn modelId="{32080B48-DE02-4119-9742-B40D59182CC9}" type="presParOf" srcId="{E04D7FA1-A160-424A-A333-CFCCA8A0206C}" destId="{7D3815DE-3DD3-284C-AC80-307C109B1749}" srcOrd="7" destOrd="0" presId="urn:microsoft.com/office/officeart/2005/8/layout/hProcess7"/>
    <dgm:cxn modelId="{A3795A82-239C-4528-9EA9-73FC88ADC902}" type="presParOf" srcId="{E04D7FA1-A160-424A-A333-CFCCA8A0206C}" destId="{AC693819-118C-5242-8B0D-B037423CAE57}" srcOrd="8" destOrd="0" presId="urn:microsoft.com/office/officeart/2005/8/layout/hProcess7"/>
    <dgm:cxn modelId="{64546E8A-9002-4ADD-ADD7-F06F7FF4630E}" type="presParOf" srcId="{AC693819-118C-5242-8B0D-B037423CAE57}" destId="{5F518808-5016-3448-BEB2-B962AC301BA5}" srcOrd="0" destOrd="0" presId="urn:microsoft.com/office/officeart/2005/8/layout/hProcess7"/>
    <dgm:cxn modelId="{8D1CA8AE-6342-4D22-A7FD-2C9EAB81CD6D}" type="presParOf" srcId="{AC693819-118C-5242-8B0D-B037423CAE57}" destId="{FD7941C9-786B-E34D-A04C-97EF4ACE964F}" srcOrd="1" destOrd="0" presId="urn:microsoft.com/office/officeart/2005/8/layout/hProcess7"/>
    <dgm:cxn modelId="{6E423548-9F33-4738-8EC2-A661D0DD3F69}" type="presParOf" srcId="{AC693819-118C-5242-8B0D-B037423CAE57}" destId="{40046445-2F50-9D47-AA5B-CF25784F2E19}" srcOrd="2" destOrd="0" presId="urn:microsoft.com/office/officeart/2005/8/layout/hProcess7"/>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A8FE7-1472-4CB8-93C7-2CBD82714926}">
      <dsp:nvSpPr>
        <dsp:cNvPr id="0" name=""/>
        <dsp:cNvSpPr/>
      </dsp:nvSpPr>
      <dsp:spPr>
        <a:xfrm>
          <a:off x="2272886" y="1284"/>
          <a:ext cx="3409329" cy="1018928"/>
        </a:xfrm>
        <a:prstGeom prst="rightArrow">
          <a:avLst>
            <a:gd name="adj1" fmla="val 75000"/>
            <a:gd name="adj2" fmla="val 50000"/>
          </a:avLst>
        </a:prstGeom>
        <a:solidFill>
          <a:srgbClr val="A7D1E6">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GB" sz="1600" b="1" kern="1200" dirty="0" smtClean="0"/>
            <a:t>Governance by single sector entity/government</a:t>
          </a:r>
          <a:endParaRPr lang="en-GB" sz="1600" b="1" kern="1200" dirty="0"/>
        </a:p>
        <a:p>
          <a:pPr marL="114300" lvl="1" indent="-114300" algn="l" defTabSz="533400">
            <a:lnSpc>
              <a:spcPct val="90000"/>
            </a:lnSpc>
            <a:spcBef>
              <a:spcPct val="0"/>
            </a:spcBef>
            <a:spcAft>
              <a:spcPct val="15000"/>
            </a:spcAft>
            <a:buChar char="••"/>
          </a:pPr>
          <a:r>
            <a:rPr lang="en-GB" sz="1200" kern="1200" dirty="0" smtClean="0"/>
            <a:t>From national to local levels</a:t>
          </a:r>
          <a:endParaRPr lang="en-GB" sz="1200" kern="1200" dirty="0"/>
        </a:p>
      </dsp:txBody>
      <dsp:txXfrm>
        <a:off x="2272886" y="128650"/>
        <a:ext cx="3027231" cy="764196"/>
      </dsp:txXfrm>
    </dsp:sp>
    <dsp:sp modelId="{08CC10D9-D828-488F-97AF-A30CCC7B8E4E}">
      <dsp:nvSpPr>
        <dsp:cNvPr id="0" name=""/>
        <dsp:cNvSpPr/>
      </dsp:nvSpPr>
      <dsp:spPr>
        <a:xfrm>
          <a:off x="0" y="0"/>
          <a:ext cx="2272886" cy="1018928"/>
        </a:xfrm>
        <a:prstGeom prst="round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97155" rIns="194310" bIns="97155" numCol="1" spcCol="1270" anchor="ctr" anchorCtr="0">
          <a:noAutofit/>
        </a:bodyPr>
        <a:lstStyle/>
        <a:p>
          <a:pPr lvl="0" algn="ctr" defTabSz="2266950">
            <a:lnSpc>
              <a:spcPct val="90000"/>
            </a:lnSpc>
            <a:spcBef>
              <a:spcPct val="0"/>
            </a:spcBef>
            <a:spcAft>
              <a:spcPct val="35000"/>
            </a:spcAft>
          </a:pPr>
          <a:r>
            <a:rPr lang="en-GB" sz="5100" kern="1200" dirty="0" smtClean="0">
              <a:solidFill>
                <a:schemeClr val="tx1"/>
              </a:solidFill>
            </a:rPr>
            <a:t>Type 1</a:t>
          </a:r>
          <a:endParaRPr lang="en-GB" sz="5100" kern="1200" dirty="0">
            <a:solidFill>
              <a:schemeClr val="tx1"/>
            </a:solidFill>
          </a:endParaRPr>
        </a:p>
      </dsp:txBody>
      <dsp:txXfrm>
        <a:off x="49740" y="49740"/>
        <a:ext cx="2173406" cy="919448"/>
      </dsp:txXfrm>
    </dsp:sp>
    <dsp:sp modelId="{10AB52E8-BD4D-459C-9AE2-ACC59CA731AD}">
      <dsp:nvSpPr>
        <dsp:cNvPr id="0" name=""/>
        <dsp:cNvSpPr/>
      </dsp:nvSpPr>
      <dsp:spPr>
        <a:xfrm>
          <a:off x="2272886" y="1130705"/>
          <a:ext cx="3409329" cy="1018928"/>
        </a:xfrm>
        <a:prstGeom prst="rightArrow">
          <a:avLst>
            <a:gd name="adj1" fmla="val 75000"/>
            <a:gd name="adj2" fmla="val 50000"/>
          </a:avLst>
        </a:prstGeom>
        <a:solidFill>
          <a:schemeClr val="accent6">
            <a:lumMod val="40000"/>
            <a:lumOff val="6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GB" sz="1600" b="1" kern="1200" dirty="0" smtClean="0"/>
            <a:t>Shared governance</a:t>
          </a:r>
          <a:endParaRPr lang="en-GB" sz="1600" b="1" kern="1200" dirty="0"/>
        </a:p>
        <a:p>
          <a:pPr marL="171450" lvl="1" indent="-171450" algn="l" defTabSz="711200">
            <a:lnSpc>
              <a:spcPct val="90000"/>
            </a:lnSpc>
            <a:spcBef>
              <a:spcPct val="0"/>
            </a:spcBef>
            <a:spcAft>
              <a:spcPct val="15000"/>
            </a:spcAft>
            <a:buChar char="••"/>
          </a:pPr>
          <a:r>
            <a:rPr lang="en-GB" sz="1600" kern="1200" dirty="0" smtClean="0"/>
            <a:t>Transfrontier, multi party governing bodies</a:t>
          </a:r>
          <a:endParaRPr lang="en-GB" sz="1600" kern="1200" dirty="0"/>
        </a:p>
      </dsp:txBody>
      <dsp:txXfrm>
        <a:off x="2272886" y="1258071"/>
        <a:ext cx="3027231" cy="764196"/>
      </dsp:txXfrm>
    </dsp:sp>
    <dsp:sp modelId="{5B9B7D63-11A8-420D-8CCA-EE298D75FFDB}">
      <dsp:nvSpPr>
        <dsp:cNvPr id="0" name=""/>
        <dsp:cNvSpPr/>
      </dsp:nvSpPr>
      <dsp:spPr>
        <a:xfrm>
          <a:off x="0" y="1122105"/>
          <a:ext cx="2272886" cy="1018928"/>
        </a:xfrm>
        <a:prstGeom prst="round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97155" rIns="194310" bIns="97155" numCol="1" spcCol="1270" anchor="ctr" anchorCtr="0">
          <a:noAutofit/>
        </a:bodyPr>
        <a:lstStyle/>
        <a:p>
          <a:pPr lvl="0" algn="ctr" defTabSz="2266950">
            <a:lnSpc>
              <a:spcPct val="90000"/>
            </a:lnSpc>
            <a:spcBef>
              <a:spcPct val="0"/>
            </a:spcBef>
            <a:spcAft>
              <a:spcPct val="35000"/>
            </a:spcAft>
          </a:pPr>
          <a:r>
            <a:rPr lang="en-GB" sz="5100" kern="1200" dirty="0" smtClean="0">
              <a:solidFill>
                <a:schemeClr val="tx1"/>
              </a:solidFill>
            </a:rPr>
            <a:t>Type 2 </a:t>
          </a:r>
          <a:endParaRPr lang="en-GB" sz="5100" kern="1200" dirty="0">
            <a:solidFill>
              <a:schemeClr val="tx1"/>
            </a:solidFill>
          </a:endParaRPr>
        </a:p>
      </dsp:txBody>
      <dsp:txXfrm>
        <a:off x="49740" y="1171845"/>
        <a:ext cx="2173406" cy="919448"/>
      </dsp:txXfrm>
    </dsp:sp>
    <dsp:sp modelId="{0117D3C7-D968-489E-9501-ABA593D5E3AF}">
      <dsp:nvSpPr>
        <dsp:cNvPr id="0" name=""/>
        <dsp:cNvSpPr/>
      </dsp:nvSpPr>
      <dsp:spPr>
        <a:xfrm>
          <a:off x="2272886" y="2242926"/>
          <a:ext cx="3409329" cy="1018928"/>
        </a:xfrm>
        <a:prstGeom prst="rightArrow">
          <a:avLst>
            <a:gd name="adj1" fmla="val 75000"/>
            <a:gd name="adj2" fmla="val 50000"/>
          </a:avLst>
        </a:prstGeom>
        <a:solidFill>
          <a:schemeClr val="accent1">
            <a:lumMod val="40000"/>
            <a:lumOff val="6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GB" sz="1600" b="1" kern="1200" dirty="0" smtClean="0"/>
            <a:t>Private governance</a:t>
          </a:r>
          <a:endParaRPr lang="en-GB" sz="1600" b="1" kern="1200" dirty="0"/>
        </a:p>
        <a:p>
          <a:pPr marL="171450" lvl="1" indent="-171450" algn="l" defTabSz="711200">
            <a:lnSpc>
              <a:spcPct val="90000"/>
            </a:lnSpc>
            <a:spcBef>
              <a:spcPct val="0"/>
            </a:spcBef>
            <a:spcAft>
              <a:spcPct val="15000"/>
            </a:spcAft>
            <a:buChar char="••"/>
          </a:pPr>
          <a:r>
            <a:rPr lang="en-GB" sz="1600" kern="1200" dirty="0" smtClean="0"/>
            <a:t>Land owners, NGOs, religious groups, for-profit entities.. </a:t>
          </a:r>
          <a:endParaRPr lang="en-GB" sz="1600" kern="1200" dirty="0"/>
        </a:p>
      </dsp:txBody>
      <dsp:txXfrm>
        <a:off x="2272886" y="2370292"/>
        <a:ext cx="3027231" cy="764196"/>
      </dsp:txXfrm>
    </dsp:sp>
    <dsp:sp modelId="{E285F87B-6A4A-4D89-9A14-99542EAD7B52}">
      <dsp:nvSpPr>
        <dsp:cNvPr id="0" name=""/>
        <dsp:cNvSpPr/>
      </dsp:nvSpPr>
      <dsp:spPr>
        <a:xfrm>
          <a:off x="0" y="2242926"/>
          <a:ext cx="2272886" cy="1018928"/>
        </a:xfrm>
        <a:prstGeom prst="round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97155" rIns="194310" bIns="97155" numCol="1" spcCol="1270" anchor="ctr" anchorCtr="0">
          <a:noAutofit/>
        </a:bodyPr>
        <a:lstStyle/>
        <a:p>
          <a:pPr lvl="0" algn="ctr" defTabSz="2266950">
            <a:lnSpc>
              <a:spcPct val="90000"/>
            </a:lnSpc>
            <a:spcBef>
              <a:spcPct val="0"/>
            </a:spcBef>
            <a:spcAft>
              <a:spcPct val="35000"/>
            </a:spcAft>
          </a:pPr>
          <a:r>
            <a:rPr lang="en-GB" sz="5100" kern="1200" dirty="0" smtClean="0">
              <a:solidFill>
                <a:schemeClr val="tx1"/>
              </a:solidFill>
            </a:rPr>
            <a:t>Type 3</a:t>
          </a:r>
          <a:endParaRPr lang="en-GB" sz="5100" kern="1200" dirty="0">
            <a:solidFill>
              <a:schemeClr val="tx1"/>
            </a:solidFill>
          </a:endParaRPr>
        </a:p>
      </dsp:txBody>
      <dsp:txXfrm>
        <a:off x="49740" y="2292666"/>
        <a:ext cx="2173406" cy="919448"/>
      </dsp:txXfrm>
    </dsp:sp>
    <dsp:sp modelId="{F91E97CD-1C0F-409F-A192-AE0BB716AA70}">
      <dsp:nvSpPr>
        <dsp:cNvPr id="0" name=""/>
        <dsp:cNvSpPr/>
      </dsp:nvSpPr>
      <dsp:spPr>
        <a:xfrm>
          <a:off x="2272886" y="3363748"/>
          <a:ext cx="3409329" cy="1018928"/>
        </a:xfrm>
        <a:prstGeom prst="rightArrow">
          <a:avLst>
            <a:gd name="adj1" fmla="val 75000"/>
            <a:gd name="adj2" fmla="val 50000"/>
          </a:avLst>
        </a:prstGeom>
        <a:solidFill>
          <a:schemeClr val="accent6">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GB" sz="1600" b="1" kern="1200" dirty="0" smtClean="0"/>
            <a:t>Governance by Indigenous peoples and communities</a:t>
          </a:r>
          <a:endParaRPr lang="en-GB" sz="1600" b="1" kern="1200" dirty="0"/>
        </a:p>
        <a:p>
          <a:pPr marL="171450" lvl="1" indent="-171450" algn="l" defTabSz="711200">
            <a:lnSpc>
              <a:spcPct val="90000"/>
            </a:lnSpc>
            <a:spcBef>
              <a:spcPct val="0"/>
            </a:spcBef>
            <a:spcAft>
              <a:spcPct val="15000"/>
            </a:spcAft>
            <a:buChar char="••"/>
          </a:pPr>
          <a:r>
            <a:rPr lang="en-GB" sz="1600" kern="1200" dirty="0" smtClean="0"/>
            <a:t>(e.g. ICCAs)</a:t>
          </a:r>
          <a:endParaRPr lang="en-GB" sz="1600" kern="1200" dirty="0"/>
        </a:p>
      </dsp:txBody>
      <dsp:txXfrm>
        <a:off x="2272886" y="3491114"/>
        <a:ext cx="3027231" cy="764196"/>
      </dsp:txXfrm>
    </dsp:sp>
    <dsp:sp modelId="{372E4396-EF73-420A-931F-096C2A4A3C2C}">
      <dsp:nvSpPr>
        <dsp:cNvPr id="0" name=""/>
        <dsp:cNvSpPr/>
      </dsp:nvSpPr>
      <dsp:spPr>
        <a:xfrm>
          <a:off x="0" y="3363748"/>
          <a:ext cx="2272886" cy="1018928"/>
        </a:xfrm>
        <a:prstGeom prst="round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97155" rIns="194310" bIns="97155" numCol="1" spcCol="1270" anchor="ctr" anchorCtr="0">
          <a:noAutofit/>
        </a:bodyPr>
        <a:lstStyle/>
        <a:p>
          <a:pPr lvl="0" algn="ctr" defTabSz="2266950">
            <a:lnSpc>
              <a:spcPct val="90000"/>
            </a:lnSpc>
            <a:spcBef>
              <a:spcPct val="0"/>
            </a:spcBef>
            <a:spcAft>
              <a:spcPct val="35000"/>
            </a:spcAft>
          </a:pPr>
          <a:r>
            <a:rPr lang="en-GB" sz="5100" kern="1200" dirty="0" smtClean="0">
              <a:solidFill>
                <a:schemeClr val="tx1"/>
              </a:solidFill>
            </a:rPr>
            <a:t>Type 4 </a:t>
          </a:r>
          <a:endParaRPr lang="en-GB" sz="5100" kern="1200" dirty="0">
            <a:solidFill>
              <a:schemeClr val="tx1"/>
            </a:solidFill>
          </a:endParaRPr>
        </a:p>
      </dsp:txBody>
      <dsp:txXfrm>
        <a:off x="49740" y="3413488"/>
        <a:ext cx="2173406" cy="9194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BB97B9-7456-DB41-B5BB-616B0FD3B35E}">
      <dsp:nvSpPr>
        <dsp:cNvPr id="0" name=""/>
        <dsp:cNvSpPr/>
      </dsp:nvSpPr>
      <dsp:spPr>
        <a:xfrm>
          <a:off x="205740" y="49421"/>
          <a:ext cx="5074920" cy="5074919"/>
        </a:xfrm>
        <a:prstGeom prst="ellipse">
          <a:avLst/>
        </a:prstGeom>
        <a:solidFill>
          <a:schemeClr val="accent5">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222500">
            <a:lnSpc>
              <a:spcPct val="90000"/>
            </a:lnSpc>
            <a:spcBef>
              <a:spcPct val="0"/>
            </a:spcBef>
            <a:spcAft>
              <a:spcPct val="35000"/>
            </a:spcAft>
          </a:pPr>
          <a:r>
            <a:rPr lang="en-US" sz="5000" kern="1200" dirty="0" smtClean="0"/>
            <a:t>Other</a:t>
          </a:r>
        </a:p>
        <a:p>
          <a:pPr lvl="0" algn="ctr" defTabSz="2222500">
            <a:lnSpc>
              <a:spcPct val="90000"/>
            </a:lnSpc>
            <a:spcBef>
              <a:spcPct val="0"/>
            </a:spcBef>
            <a:spcAft>
              <a:spcPct val="35000"/>
            </a:spcAft>
          </a:pPr>
          <a:r>
            <a:rPr lang="en-US" sz="2800" b="1" kern="1200" dirty="0" smtClean="0">
              <a:solidFill>
                <a:schemeClr val="accent6">
                  <a:lumMod val="75000"/>
                </a:schemeClr>
              </a:solidFill>
            </a:rPr>
            <a:t>Outcome is conservation even if objective is something else</a:t>
          </a:r>
          <a:endParaRPr lang="en-US" sz="2800" b="1" kern="1200" dirty="0">
            <a:solidFill>
              <a:schemeClr val="accent6">
                <a:lumMod val="75000"/>
              </a:schemeClr>
            </a:solidFill>
          </a:endParaRPr>
        </a:p>
      </dsp:txBody>
      <dsp:txXfrm>
        <a:off x="914399" y="647863"/>
        <a:ext cx="2926080" cy="3878035"/>
      </dsp:txXfrm>
    </dsp:sp>
    <dsp:sp modelId="{66157E5D-714B-7748-89CC-CAA5EC0E44CD}">
      <dsp:nvSpPr>
        <dsp:cNvPr id="0" name=""/>
        <dsp:cNvSpPr/>
      </dsp:nvSpPr>
      <dsp:spPr>
        <a:xfrm>
          <a:off x="3863340" y="49421"/>
          <a:ext cx="5074920" cy="5074919"/>
        </a:xfrm>
        <a:prstGeom prst="ellipse">
          <a:avLst/>
        </a:prstGeom>
        <a:solidFill>
          <a:srgbClr val="008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222500">
            <a:lnSpc>
              <a:spcPct val="90000"/>
            </a:lnSpc>
            <a:spcBef>
              <a:spcPct val="0"/>
            </a:spcBef>
            <a:spcAft>
              <a:spcPct val="35000"/>
            </a:spcAft>
          </a:pPr>
          <a:r>
            <a:rPr lang="en-US" sz="5000" kern="1200" dirty="0" smtClean="0"/>
            <a:t>PAs</a:t>
          </a:r>
        </a:p>
        <a:p>
          <a:pPr lvl="0" algn="ctr" defTabSz="2222500">
            <a:lnSpc>
              <a:spcPct val="90000"/>
            </a:lnSpc>
            <a:spcBef>
              <a:spcPct val="0"/>
            </a:spcBef>
            <a:spcAft>
              <a:spcPct val="35000"/>
            </a:spcAft>
          </a:pPr>
          <a:endParaRPr lang="en-US" sz="2800" b="1" kern="1200" dirty="0" smtClean="0"/>
        </a:p>
        <a:p>
          <a:pPr lvl="0" algn="ctr" defTabSz="2222500">
            <a:lnSpc>
              <a:spcPct val="90000"/>
            </a:lnSpc>
            <a:spcBef>
              <a:spcPct val="0"/>
            </a:spcBef>
            <a:spcAft>
              <a:spcPct val="35000"/>
            </a:spcAft>
          </a:pPr>
          <a:r>
            <a:rPr lang="en-US" sz="2800" b="1" kern="1200" dirty="0" smtClean="0"/>
            <a:t>Primary objective is conservation</a:t>
          </a:r>
        </a:p>
      </dsp:txBody>
      <dsp:txXfrm>
        <a:off x="5303520" y="647863"/>
        <a:ext cx="2926080" cy="38780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09BE83-EA72-1E49-B66D-3C7BE351A14A}">
      <dsp:nvSpPr>
        <dsp:cNvPr id="0" name=""/>
        <dsp:cNvSpPr/>
      </dsp:nvSpPr>
      <dsp:spPr>
        <a:xfrm>
          <a:off x="7233" y="0"/>
          <a:ext cx="4323754" cy="839996"/>
        </a:xfrm>
        <a:prstGeom prst="chevron">
          <a:avLst/>
        </a:prstGeom>
        <a:solidFill>
          <a:schemeClr val="accent5">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Less intention to conserve biodiversity</a:t>
          </a:r>
          <a:endParaRPr lang="en-US" sz="2400" kern="1200" dirty="0"/>
        </a:p>
      </dsp:txBody>
      <dsp:txXfrm>
        <a:off x="427231" y="0"/>
        <a:ext cx="3483758" cy="839996"/>
      </dsp:txXfrm>
    </dsp:sp>
    <dsp:sp modelId="{2A80C5F2-5C0C-CC4F-BC56-9981C95ACD25}">
      <dsp:nvSpPr>
        <dsp:cNvPr id="0" name=""/>
        <dsp:cNvSpPr/>
      </dsp:nvSpPr>
      <dsp:spPr>
        <a:xfrm>
          <a:off x="3898612" y="0"/>
          <a:ext cx="4323754" cy="839996"/>
        </a:xfrm>
        <a:prstGeom prst="chevron">
          <a:avLst/>
        </a:prstGeom>
        <a:solidFill>
          <a:schemeClr val="accent5">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lvl="0" algn="ctr" defTabSz="977900">
            <a:lnSpc>
              <a:spcPct val="90000"/>
            </a:lnSpc>
            <a:spcBef>
              <a:spcPct val="0"/>
            </a:spcBef>
            <a:spcAft>
              <a:spcPct val="35000"/>
            </a:spcAft>
          </a:pPr>
          <a:r>
            <a:rPr lang="en-US" sz="2200" kern="1200" dirty="0" smtClean="0"/>
            <a:t>More intention to conserve biodiversity </a:t>
          </a:r>
          <a:endParaRPr lang="en-US" sz="2200" kern="1200" dirty="0"/>
        </a:p>
      </dsp:txBody>
      <dsp:txXfrm>
        <a:off x="4318610" y="0"/>
        <a:ext cx="3483758" cy="8399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09BE83-EA72-1E49-B66D-3C7BE351A14A}">
      <dsp:nvSpPr>
        <dsp:cNvPr id="0" name=""/>
        <dsp:cNvSpPr/>
      </dsp:nvSpPr>
      <dsp:spPr>
        <a:xfrm>
          <a:off x="4018" y="0"/>
          <a:ext cx="8221563" cy="839996"/>
        </a:xfrm>
        <a:prstGeom prst="chevron">
          <a:avLst/>
        </a:prstGeom>
        <a:solidFill>
          <a:schemeClr val="accent5">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Achieves the in situ conservation of biodiversity</a:t>
          </a:r>
          <a:endParaRPr lang="en-US" sz="2400" kern="1200" dirty="0"/>
        </a:p>
      </dsp:txBody>
      <dsp:txXfrm>
        <a:off x="424016" y="0"/>
        <a:ext cx="7381567" cy="8399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B0423B-433F-C84C-B338-3C87A6B00672}">
      <dsp:nvSpPr>
        <dsp:cNvPr id="0" name=""/>
        <dsp:cNvSpPr/>
      </dsp:nvSpPr>
      <dsp:spPr>
        <a:xfrm>
          <a:off x="669" y="352138"/>
          <a:ext cx="2880241" cy="3456290"/>
        </a:xfrm>
        <a:prstGeom prst="roundRect">
          <a:avLst>
            <a:gd name="adj" fmla="val 5000"/>
          </a:avLst>
        </a:prstGeom>
        <a:solidFill>
          <a:schemeClr val="accent5"/>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96012" rIns="124460" bIns="0" numCol="1" spcCol="1270" anchor="t" anchorCtr="0">
          <a:noAutofit/>
        </a:bodyPr>
        <a:lstStyle/>
        <a:p>
          <a:pPr lvl="0" algn="r" defTabSz="1244600">
            <a:lnSpc>
              <a:spcPct val="90000"/>
            </a:lnSpc>
            <a:spcBef>
              <a:spcPct val="0"/>
            </a:spcBef>
            <a:spcAft>
              <a:spcPct val="35000"/>
            </a:spcAft>
          </a:pPr>
          <a:r>
            <a:rPr lang="en-US" sz="2800" kern="1200" dirty="0" smtClean="0">
              <a:solidFill>
                <a:schemeClr val="bg1"/>
              </a:solidFill>
            </a:rPr>
            <a:t>Ancillary</a:t>
          </a:r>
          <a:endParaRPr lang="en-US" sz="2800" kern="1200" dirty="0">
            <a:solidFill>
              <a:schemeClr val="bg1"/>
            </a:solidFill>
          </a:endParaRPr>
        </a:p>
      </dsp:txBody>
      <dsp:txXfrm rot="16200000">
        <a:off x="-1128385" y="1481193"/>
        <a:ext cx="2834157" cy="576048"/>
      </dsp:txXfrm>
    </dsp:sp>
    <dsp:sp modelId="{3023BFD0-AD13-8944-9DBB-3F1CCBEAED5F}">
      <dsp:nvSpPr>
        <dsp:cNvPr id="0" name=""/>
        <dsp:cNvSpPr/>
      </dsp:nvSpPr>
      <dsp:spPr>
        <a:xfrm>
          <a:off x="576717" y="352138"/>
          <a:ext cx="2145780" cy="3456290"/>
        </a:xfrm>
        <a:prstGeom prst="rect">
          <a:avLst/>
        </a:prstGeom>
        <a:noFill/>
        <a:ln>
          <a:noFill/>
        </a:ln>
        <a:effectLst>
          <a:outerShdw blurRad="40000" dist="23000" dir="5400000" rotWithShape="0">
            <a:srgbClr val="000000">
              <a:alpha val="35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endParaRPr lang="en-US" sz="1800" kern="1200" dirty="0" smtClean="0">
            <a:solidFill>
              <a:schemeClr val="tx1"/>
            </a:solidFill>
          </a:endParaRPr>
        </a:p>
        <a:p>
          <a:pPr lvl="0" algn="l" defTabSz="800100">
            <a:lnSpc>
              <a:spcPct val="90000"/>
            </a:lnSpc>
            <a:spcBef>
              <a:spcPct val="0"/>
            </a:spcBef>
            <a:spcAft>
              <a:spcPct val="35000"/>
            </a:spcAft>
          </a:pPr>
          <a:r>
            <a:rPr lang="en-US" sz="1800" kern="1200" dirty="0" smtClean="0">
              <a:solidFill>
                <a:schemeClr val="tx1"/>
              </a:solidFill>
            </a:rPr>
            <a:t>- ‘No-disturbance’ areas</a:t>
          </a:r>
        </a:p>
        <a:p>
          <a:pPr lvl="0" algn="l" defTabSz="800100">
            <a:lnSpc>
              <a:spcPct val="90000"/>
            </a:lnSpc>
            <a:spcBef>
              <a:spcPct val="0"/>
            </a:spcBef>
            <a:spcAft>
              <a:spcPct val="35000"/>
            </a:spcAft>
          </a:pPr>
          <a:endParaRPr lang="en-US" sz="1800" kern="1200" dirty="0" smtClean="0">
            <a:solidFill>
              <a:schemeClr val="tx1"/>
            </a:solidFill>
          </a:endParaRPr>
        </a:p>
        <a:p>
          <a:pPr lvl="0" algn="l" defTabSz="800100">
            <a:lnSpc>
              <a:spcPct val="90000"/>
            </a:lnSpc>
            <a:spcBef>
              <a:spcPct val="0"/>
            </a:spcBef>
            <a:spcAft>
              <a:spcPct val="35000"/>
            </a:spcAft>
          </a:pPr>
          <a:r>
            <a:rPr lang="en-US" sz="1800" kern="1200" dirty="0" smtClean="0">
              <a:solidFill>
                <a:schemeClr val="tx1"/>
              </a:solidFill>
            </a:rPr>
            <a:t>- Sacred natural sites</a:t>
          </a:r>
        </a:p>
        <a:p>
          <a:pPr lvl="0" algn="l" defTabSz="800100">
            <a:lnSpc>
              <a:spcPct val="90000"/>
            </a:lnSpc>
            <a:spcBef>
              <a:spcPct val="0"/>
            </a:spcBef>
            <a:spcAft>
              <a:spcPct val="35000"/>
            </a:spcAft>
          </a:pPr>
          <a:endParaRPr lang="en-US" sz="1800" kern="1200" dirty="0" smtClean="0">
            <a:solidFill>
              <a:schemeClr val="tx1"/>
            </a:solidFill>
          </a:endParaRPr>
        </a:p>
        <a:p>
          <a:pPr lvl="0" algn="l" defTabSz="800100">
            <a:lnSpc>
              <a:spcPct val="90000"/>
            </a:lnSpc>
            <a:spcBef>
              <a:spcPct val="0"/>
            </a:spcBef>
            <a:spcAft>
              <a:spcPct val="35000"/>
            </a:spcAft>
          </a:pPr>
          <a:r>
            <a:rPr lang="en-US" sz="1800" kern="1200" dirty="0" smtClean="0">
              <a:solidFill>
                <a:schemeClr val="tx1"/>
              </a:solidFill>
            </a:rPr>
            <a:t>- Military areas </a:t>
          </a:r>
        </a:p>
        <a:p>
          <a:pPr lvl="0" algn="l" defTabSz="800100">
            <a:lnSpc>
              <a:spcPct val="90000"/>
            </a:lnSpc>
            <a:spcBef>
              <a:spcPct val="0"/>
            </a:spcBef>
            <a:spcAft>
              <a:spcPct val="35000"/>
            </a:spcAft>
          </a:pPr>
          <a:endParaRPr lang="en-US" sz="1800" kern="1200" dirty="0" smtClean="0">
            <a:solidFill>
              <a:schemeClr val="tx1"/>
            </a:solidFill>
          </a:endParaRPr>
        </a:p>
        <a:p>
          <a:pPr lvl="0" algn="l" defTabSz="800100">
            <a:lnSpc>
              <a:spcPct val="90000"/>
            </a:lnSpc>
            <a:spcBef>
              <a:spcPct val="0"/>
            </a:spcBef>
            <a:spcAft>
              <a:spcPct val="35000"/>
            </a:spcAft>
          </a:pPr>
          <a:r>
            <a:rPr lang="en-US" sz="1800" kern="1200" dirty="0" smtClean="0">
              <a:solidFill>
                <a:schemeClr val="tx1"/>
              </a:solidFill>
            </a:rPr>
            <a:t>- War graves</a:t>
          </a:r>
        </a:p>
        <a:p>
          <a:pPr lvl="0" algn="l" defTabSz="800100">
            <a:lnSpc>
              <a:spcPct val="90000"/>
            </a:lnSpc>
            <a:spcBef>
              <a:spcPct val="0"/>
            </a:spcBef>
            <a:spcAft>
              <a:spcPct val="35000"/>
            </a:spcAft>
          </a:pPr>
          <a:endParaRPr lang="en-US" sz="1800" kern="1200" dirty="0" smtClean="0">
            <a:solidFill>
              <a:schemeClr val="tx1"/>
            </a:solidFill>
          </a:endParaRPr>
        </a:p>
      </dsp:txBody>
      <dsp:txXfrm>
        <a:off x="576717" y="352138"/>
        <a:ext cx="2145780" cy="3456290"/>
      </dsp:txXfrm>
    </dsp:sp>
    <dsp:sp modelId="{C345E5E1-4C19-A641-9DD1-E0A940217B63}">
      <dsp:nvSpPr>
        <dsp:cNvPr id="0" name=""/>
        <dsp:cNvSpPr/>
      </dsp:nvSpPr>
      <dsp:spPr>
        <a:xfrm>
          <a:off x="2981719" y="352138"/>
          <a:ext cx="2880241" cy="3456290"/>
        </a:xfrm>
        <a:prstGeom prst="roundRect">
          <a:avLst>
            <a:gd name="adj" fmla="val 5000"/>
          </a:avLst>
        </a:prstGeom>
        <a:solidFill>
          <a:srgbClr val="4BACC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96012" rIns="124460" bIns="0" numCol="1" spcCol="1270" anchor="t" anchorCtr="0">
          <a:noAutofit/>
        </a:bodyPr>
        <a:lstStyle/>
        <a:p>
          <a:pPr lvl="0" algn="r" defTabSz="1244600">
            <a:lnSpc>
              <a:spcPct val="90000"/>
            </a:lnSpc>
            <a:spcBef>
              <a:spcPct val="0"/>
            </a:spcBef>
            <a:spcAft>
              <a:spcPct val="35000"/>
            </a:spcAft>
          </a:pPr>
          <a:r>
            <a:rPr lang="en-US" sz="2800" kern="1200" dirty="0" smtClean="0">
              <a:solidFill>
                <a:schemeClr val="bg1"/>
              </a:solidFill>
            </a:rPr>
            <a:t>Secondary</a:t>
          </a:r>
          <a:endParaRPr lang="en-US" sz="2800" kern="1200" dirty="0">
            <a:solidFill>
              <a:schemeClr val="bg1"/>
            </a:solidFill>
          </a:endParaRPr>
        </a:p>
      </dsp:txBody>
      <dsp:txXfrm rot="16200000">
        <a:off x="1852664" y="1481193"/>
        <a:ext cx="2834157" cy="576048"/>
      </dsp:txXfrm>
    </dsp:sp>
    <dsp:sp modelId="{A6B1D534-E061-524F-8569-5DD5E69CC1ED}">
      <dsp:nvSpPr>
        <dsp:cNvPr id="0" name=""/>
        <dsp:cNvSpPr/>
      </dsp:nvSpPr>
      <dsp:spPr>
        <a:xfrm rot="5400000">
          <a:off x="2742043" y="3100356"/>
          <a:ext cx="508154" cy="432036"/>
        </a:xfrm>
        <a:prstGeom prst="flowChartExtract">
          <a:avLst/>
        </a:prstGeom>
        <a:solidFill>
          <a:srgbClr val="FF6600"/>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74AC366-3E98-6845-BEF9-22901A60C16F}">
      <dsp:nvSpPr>
        <dsp:cNvPr id="0" name=""/>
        <dsp:cNvSpPr/>
      </dsp:nvSpPr>
      <dsp:spPr>
        <a:xfrm>
          <a:off x="3557767" y="352138"/>
          <a:ext cx="2145780" cy="3456290"/>
        </a:xfrm>
        <a:prstGeom prst="rect">
          <a:avLst/>
        </a:prstGeom>
        <a:noFill/>
        <a:ln>
          <a:noFill/>
        </a:ln>
        <a:effectLst>
          <a:outerShdw blurRad="40000" dist="23000" dir="5400000" rotWithShape="0">
            <a:srgbClr val="000000">
              <a:alpha val="35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endParaRPr lang="en-GB" sz="1800" kern="1200" dirty="0" smtClean="0">
            <a:solidFill>
              <a:schemeClr val="tx1"/>
            </a:solidFill>
          </a:endParaRPr>
        </a:p>
        <a:p>
          <a:pPr lvl="0" algn="l" defTabSz="800100">
            <a:lnSpc>
              <a:spcPct val="90000"/>
            </a:lnSpc>
            <a:spcBef>
              <a:spcPct val="0"/>
            </a:spcBef>
            <a:spcAft>
              <a:spcPct val="35000"/>
            </a:spcAft>
          </a:pPr>
          <a:r>
            <a:rPr lang="en-GB" sz="1800" kern="1200" dirty="0" smtClean="0">
              <a:solidFill>
                <a:schemeClr val="tx1"/>
              </a:solidFill>
            </a:rPr>
            <a:t>- Areas that are protected through very low-impact use</a:t>
          </a:r>
        </a:p>
        <a:p>
          <a:pPr lvl="0" algn="l" defTabSz="800100">
            <a:lnSpc>
              <a:spcPct val="90000"/>
            </a:lnSpc>
            <a:spcBef>
              <a:spcPct val="0"/>
            </a:spcBef>
            <a:spcAft>
              <a:spcPct val="35000"/>
            </a:spcAft>
          </a:pPr>
          <a:endParaRPr lang="en-GB" sz="1800" kern="1200" dirty="0" smtClean="0">
            <a:solidFill>
              <a:schemeClr val="tx1"/>
            </a:solidFill>
          </a:endParaRPr>
        </a:p>
        <a:p>
          <a:pPr lvl="0" algn="l" defTabSz="800100">
            <a:lnSpc>
              <a:spcPct val="90000"/>
            </a:lnSpc>
            <a:spcBef>
              <a:spcPct val="0"/>
            </a:spcBef>
            <a:spcAft>
              <a:spcPct val="35000"/>
            </a:spcAft>
          </a:pPr>
          <a:r>
            <a:rPr lang="en-GB" sz="1800" kern="1200" dirty="0" smtClean="0">
              <a:solidFill>
                <a:schemeClr val="tx1"/>
              </a:solidFill>
            </a:rPr>
            <a:t>- Watershed protection areas</a:t>
          </a:r>
        </a:p>
        <a:p>
          <a:pPr lvl="0" algn="l" defTabSz="800100">
            <a:lnSpc>
              <a:spcPct val="90000"/>
            </a:lnSpc>
            <a:spcBef>
              <a:spcPct val="0"/>
            </a:spcBef>
            <a:spcAft>
              <a:spcPct val="35000"/>
            </a:spcAft>
          </a:pPr>
          <a:endParaRPr lang="en-GB" sz="1800" kern="1200" dirty="0" smtClean="0">
            <a:solidFill>
              <a:schemeClr val="tx1"/>
            </a:solidFill>
          </a:endParaRPr>
        </a:p>
        <a:p>
          <a:pPr lvl="0" algn="l" defTabSz="800100">
            <a:lnSpc>
              <a:spcPct val="90000"/>
            </a:lnSpc>
            <a:spcBef>
              <a:spcPct val="0"/>
            </a:spcBef>
            <a:spcAft>
              <a:spcPct val="35000"/>
            </a:spcAft>
          </a:pPr>
          <a:r>
            <a:rPr lang="en-GB" sz="1800" kern="1200" dirty="0" smtClean="0">
              <a:solidFill>
                <a:schemeClr val="tx1"/>
              </a:solidFill>
            </a:rPr>
            <a:t>- Medicinal plants sustainable use areas</a:t>
          </a:r>
        </a:p>
      </dsp:txBody>
      <dsp:txXfrm>
        <a:off x="3557767" y="352138"/>
        <a:ext cx="2145780" cy="3456290"/>
      </dsp:txXfrm>
    </dsp:sp>
    <dsp:sp modelId="{5F518808-5016-3448-BEB2-B962AC301BA5}">
      <dsp:nvSpPr>
        <dsp:cNvPr id="0" name=""/>
        <dsp:cNvSpPr/>
      </dsp:nvSpPr>
      <dsp:spPr>
        <a:xfrm>
          <a:off x="5962769" y="352138"/>
          <a:ext cx="2880241" cy="3456290"/>
        </a:xfrm>
        <a:prstGeom prst="roundRect">
          <a:avLst>
            <a:gd name="adj" fmla="val 5000"/>
          </a:avLst>
        </a:prstGeom>
        <a:solidFill>
          <a:srgbClr val="4BACC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96012" rIns="124460" bIns="0" numCol="1" spcCol="1270" anchor="t" anchorCtr="0">
          <a:noAutofit/>
        </a:bodyPr>
        <a:lstStyle/>
        <a:p>
          <a:pPr lvl="0" algn="r" defTabSz="1244600">
            <a:lnSpc>
              <a:spcPct val="90000"/>
            </a:lnSpc>
            <a:spcBef>
              <a:spcPct val="0"/>
            </a:spcBef>
            <a:spcAft>
              <a:spcPct val="35000"/>
            </a:spcAft>
          </a:pPr>
          <a:r>
            <a:rPr lang="en-US" sz="2800" kern="1200" dirty="0" smtClean="0">
              <a:solidFill>
                <a:schemeClr val="bg1"/>
              </a:solidFill>
            </a:rPr>
            <a:t>Primary</a:t>
          </a:r>
          <a:endParaRPr lang="en-US" sz="2800" kern="1200" dirty="0">
            <a:solidFill>
              <a:schemeClr val="bg1"/>
            </a:solidFill>
          </a:endParaRPr>
        </a:p>
      </dsp:txBody>
      <dsp:txXfrm rot="16200000">
        <a:off x="4833715" y="1481193"/>
        <a:ext cx="2834157" cy="576048"/>
      </dsp:txXfrm>
    </dsp:sp>
    <dsp:sp modelId="{C4D4CB44-700C-0944-8F53-CFB9C97F8398}">
      <dsp:nvSpPr>
        <dsp:cNvPr id="0" name=""/>
        <dsp:cNvSpPr/>
      </dsp:nvSpPr>
      <dsp:spPr>
        <a:xfrm rot="5400000">
          <a:off x="5723093" y="3100356"/>
          <a:ext cx="508154" cy="432036"/>
        </a:xfrm>
        <a:prstGeom prst="flowChartExtract">
          <a:avLst/>
        </a:prstGeom>
        <a:solidFill>
          <a:srgbClr val="FF6600"/>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0046445-2F50-9D47-AA5B-CF25784F2E19}">
      <dsp:nvSpPr>
        <dsp:cNvPr id="0" name=""/>
        <dsp:cNvSpPr/>
      </dsp:nvSpPr>
      <dsp:spPr>
        <a:xfrm>
          <a:off x="6538818" y="352138"/>
          <a:ext cx="2145780" cy="3456290"/>
        </a:xfrm>
        <a:prstGeom prst="rect">
          <a:avLst/>
        </a:prstGeom>
        <a:noFill/>
        <a:ln>
          <a:noFill/>
        </a:ln>
        <a:effectLst>
          <a:outerShdw blurRad="40000" dist="23000" dir="5400000" rotWithShape="0">
            <a:srgbClr val="000000">
              <a:alpha val="35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endParaRPr lang="en-GB" sz="1800" kern="1200" dirty="0" smtClean="0">
            <a:solidFill>
              <a:schemeClr val="tx1"/>
            </a:solidFill>
          </a:endParaRPr>
        </a:p>
        <a:p>
          <a:pPr lvl="0" algn="l" defTabSz="800100">
            <a:lnSpc>
              <a:spcPct val="90000"/>
            </a:lnSpc>
            <a:spcBef>
              <a:spcPct val="0"/>
            </a:spcBef>
            <a:spcAft>
              <a:spcPct val="35000"/>
            </a:spcAft>
          </a:pPr>
          <a:r>
            <a:rPr lang="en-GB" sz="1800" kern="1200" dirty="0" smtClean="0">
              <a:solidFill>
                <a:schemeClr val="tx1"/>
              </a:solidFill>
            </a:rPr>
            <a:t>- ICCAs or privately governed areas with a primary conservation objective</a:t>
          </a:r>
          <a:r>
            <a:rPr lang="is-IS" sz="1800" kern="1200" dirty="0" smtClean="0">
              <a:solidFill>
                <a:schemeClr val="tx1"/>
              </a:solidFill>
            </a:rPr>
            <a:t>…</a:t>
          </a:r>
        </a:p>
        <a:p>
          <a:pPr lvl="0" algn="l" defTabSz="800100">
            <a:lnSpc>
              <a:spcPct val="90000"/>
            </a:lnSpc>
            <a:spcBef>
              <a:spcPct val="0"/>
            </a:spcBef>
            <a:spcAft>
              <a:spcPct val="35000"/>
            </a:spcAft>
          </a:pPr>
          <a:endParaRPr lang="is-IS" sz="1800" kern="1200" dirty="0" smtClean="0">
            <a:solidFill>
              <a:schemeClr val="tx1"/>
            </a:solidFill>
          </a:endParaRPr>
        </a:p>
        <a:p>
          <a:pPr lvl="0" algn="l" defTabSz="800100">
            <a:lnSpc>
              <a:spcPct val="90000"/>
            </a:lnSpc>
            <a:spcBef>
              <a:spcPct val="0"/>
            </a:spcBef>
            <a:spcAft>
              <a:spcPct val="35000"/>
            </a:spcAft>
          </a:pPr>
          <a:r>
            <a:rPr lang="is-IS" sz="1800" kern="1200" dirty="0" smtClean="0">
              <a:solidFill>
                <a:schemeClr val="tx1"/>
              </a:solidFill>
            </a:rPr>
            <a:t>...</a:t>
          </a:r>
          <a:r>
            <a:rPr lang="en-GB" sz="1800" kern="1200" dirty="0" smtClean="0">
              <a:solidFill>
                <a:schemeClr val="tx1"/>
              </a:solidFill>
            </a:rPr>
            <a:t> but the governance authority is unable to secure PA designation or prefers not to be recognised as a PA</a:t>
          </a:r>
          <a:endParaRPr lang="en-US" sz="1800" kern="1200" dirty="0">
            <a:solidFill>
              <a:schemeClr val="tx1"/>
            </a:solidFill>
          </a:endParaRPr>
        </a:p>
      </dsp:txBody>
      <dsp:txXfrm>
        <a:off x="6538818" y="352138"/>
        <a:ext cx="2145780" cy="3456290"/>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4E9289C4-9F4A-4495-8ECB-5B0528B2144A}" type="datetimeFigureOut">
              <a:rPr lang="de-DE" smtClean="0"/>
              <a:t>29.06.2019</a:t>
            </a:fld>
            <a:endParaRPr lang="de-DE"/>
          </a:p>
        </p:txBody>
      </p:sp>
      <p:sp>
        <p:nvSpPr>
          <p:cNvPr id="4" name="Fußzeilenplatzhalt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1EBCBBD5-8DF8-41C1-BCFC-D5D0157824E4}" type="slidenum">
              <a:rPr lang="de-DE" smtClean="0"/>
              <a:t>‹#›</a:t>
            </a:fld>
            <a:endParaRPr lang="de-DE"/>
          </a:p>
        </p:txBody>
      </p:sp>
    </p:spTree>
    <p:extLst>
      <p:ext uri="{BB962C8B-B14F-4D97-AF65-F5344CB8AC3E}">
        <p14:creationId xmlns:p14="http://schemas.microsoft.com/office/powerpoint/2010/main" val="15438052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0ACDCC9E-D054-45BB-ACFF-CCF4B570F9D2}" type="datetimeFigureOut">
              <a:rPr lang="en-GB" smtClean="0"/>
              <a:pPr/>
              <a:t>29/06/2019</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8F55CACB-AB2F-4394-84A0-F6A57DA213AC}" type="slidenum">
              <a:rPr lang="en-GB" smtClean="0"/>
              <a:pPr/>
              <a:t>‹#›</a:t>
            </a:fld>
            <a:endParaRPr lang="en-GB"/>
          </a:p>
        </p:txBody>
      </p:sp>
    </p:spTree>
    <p:extLst>
      <p:ext uri="{BB962C8B-B14F-4D97-AF65-F5344CB8AC3E}">
        <p14:creationId xmlns:p14="http://schemas.microsoft.com/office/powerpoint/2010/main" val="3622644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consultations led to the publishing</a:t>
            </a:r>
            <a:r>
              <a:rPr lang="en-GB" baseline="0" dirty="0" smtClean="0"/>
              <a:t> of “</a:t>
            </a:r>
            <a:r>
              <a:rPr lang="en-GB" i="1" baseline="0" dirty="0" smtClean="0"/>
              <a:t>A Global Standard for the Identification of Key Biodiversity Areas</a:t>
            </a:r>
            <a:r>
              <a:rPr lang="en-GB" baseline="0" dirty="0" smtClean="0"/>
              <a:t>” in 2016 which describes the standards and criteria to identify KBAs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CC073B-4120-40BB-852F-0B19B2C6AACC}"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1862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IUCN and the CBD recognises four legitimate types of governance that are fully compatible with the definition</a:t>
            </a:r>
            <a:r>
              <a:rPr lang="en-GB" baseline="0" dirty="0" smtClean="0"/>
              <a:t> of protected area by CBD or IUCN</a:t>
            </a:r>
          </a:p>
          <a:p>
            <a:endParaRPr lang="en-GB" dirty="0" smtClean="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4C804A-85CA-C14C-A757-D8CE986E68DD}"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594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98F350-120E-584B-85C0-3CBF73CFF9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7898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Application</a:t>
            </a:r>
            <a:r>
              <a:rPr lang="en-GB" baseline="0" dirty="0"/>
              <a:t> of IUCN Best Practices</a:t>
            </a:r>
          </a:p>
          <a:p>
            <a:pPr marL="171450" indent="-171450">
              <a:buFontTx/>
              <a:buChar char="-"/>
            </a:pPr>
            <a:r>
              <a:rPr lang="en-GB" baseline="0" dirty="0"/>
              <a:t>Application of IUCN Knowledge Products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481F4B-B91B-487F-A3F6-8E83BD77925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9993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a:t>MARC - </a:t>
            </a:r>
            <a:r>
              <a:rPr lang="en-US" dirty="0"/>
              <a:t>QUICK BACKGROUND</a:t>
            </a:r>
          </a:p>
          <a:p>
            <a:pPr marL="171450" indent="-171450">
              <a:buFont typeface="Arial" panose="020B0604020202020204" pitchFamily="34" charset="0"/>
              <a:buChar char="•"/>
            </a:pPr>
            <a:r>
              <a:rPr lang="en-US" baseline="0" dirty="0"/>
              <a:t>WCC 2012-Res-041-EN: https://portals.iucn.org/library/node/44008</a:t>
            </a:r>
          </a:p>
          <a:p>
            <a:pPr marL="171450" indent="-171450">
              <a:buFont typeface="Arial" panose="020B0604020202020204" pitchFamily="34" charset="0"/>
              <a:buChar char="•"/>
            </a:pPr>
            <a:r>
              <a:rPr lang="en-US" dirty="0"/>
              <a:t>The Green List concept originated in 2008 and began to be developed in 2009 with a workshop in Granada, Spain and pilot studies in Colombia commencing in 2011. Work on the concept expanded in 2012, following the IUCN World Conservation Congress in Jeju, Korea. It was initially designed to help provide a framework for the use of various IUCN tools and processes, such as Protected Area Management Effectiveness and Assessments for Good Governance. </a:t>
            </a:r>
          </a:p>
          <a:p>
            <a:pPr marL="171450" indent="-171450">
              <a:buFont typeface="Arial" panose="020B0604020202020204" pitchFamily="34" charset="0"/>
              <a:buChar char="•"/>
            </a:pPr>
            <a:r>
              <a:rPr lang="en-US" dirty="0"/>
              <a:t>Between 2012 and 2014, pilot phase with a draft standard,</a:t>
            </a:r>
            <a:r>
              <a:rPr lang="en-US" baseline="0" dirty="0"/>
              <a:t> with 25 sites admitted to the pilot list at WPC 2014 Sydney</a:t>
            </a:r>
          </a:p>
          <a:p>
            <a:pPr marL="171450" indent="-171450">
              <a:buFont typeface="Arial" panose="020B0604020202020204" pitchFamily="34" charset="0"/>
              <a:buChar char="•"/>
            </a:pPr>
            <a:r>
              <a:rPr lang="en-US" baseline="0" dirty="0"/>
              <a:t>Between 2014 and 2016, finalizing version 1.0 of the standard that was released at WCC 2016 Hawai’I</a:t>
            </a:r>
          </a:p>
          <a:p>
            <a:pPr marL="171450" indent="-171450">
              <a:buFont typeface="Arial" panose="020B0604020202020204" pitchFamily="34" charset="0"/>
              <a:buChar char="•"/>
            </a:pPr>
            <a:r>
              <a:rPr lang="en-US" baseline="0" dirty="0"/>
              <a:t>CBD COP 13 reference.</a:t>
            </a:r>
          </a:p>
          <a:p>
            <a:pPr marL="511175" lvl="1" indent="-171450">
              <a:buFont typeface="Arial" panose="020B0604020202020204" pitchFamily="34" charset="0"/>
              <a:buChar char="•"/>
            </a:pPr>
            <a:r>
              <a:rPr lang="en-US" sz="900" b="0" baseline="0" dirty="0">
                <a:latin typeface="Arial" panose="020B0604020202020204" pitchFamily="34" charset="0"/>
                <a:cs typeface="Arial" panose="020B0604020202020204" pitchFamily="34" charset="0"/>
              </a:rPr>
              <a:t>Specifically GL contributes to Aichi Target 11: </a:t>
            </a:r>
            <a:r>
              <a:rPr lang="en-GB" sz="900" b="0" dirty="0">
                <a:latin typeface="Arial" panose="020B0604020202020204" pitchFamily="34" charset="0"/>
                <a:cs typeface="Arial" panose="020B0604020202020204" pitchFamily="34" charset="0"/>
              </a:rPr>
              <a:t>CBD’s Strategic Plan 2011-2020 Aichi Target 11 Protected areas increased &amp; improved: “</a:t>
            </a:r>
            <a:r>
              <a:rPr lang="en-US" sz="900" b="0" i="1" dirty="0">
                <a:latin typeface="Arial" panose="020B0604020202020204" pitchFamily="34" charset="0"/>
                <a:cs typeface="Arial" panose="020B0604020202020204" pitchFamily="34" charset="0"/>
              </a:rPr>
              <a:t>By 2020, at least 17 per cent of terrestrial and inland water areas and 10 per cent of coastal and marine </a:t>
            </a:r>
            <a:r>
              <a:rPr lang="en-US" sz="900" b="0" i="1" u="sng" dirty="0">
                <a:latin typeface="Arial" panose="020B0604020202020204" pitchFamily="34" charset="0"/>
                <a:cs typeface="Arial" panose="020B0604020202020204" pitchFamily="34" charset="0"/>
              </a:rPr>
              <a:t>areas…are conserved through effectively and equitably managed</a:t>
            </a:r>
            <a:r>
              <a:rPr lang="en-US" sz="900" b="0" i="1" dirty="0">
                <a:latin typeface="Arial" panose="020B0604020202020204" pitchFamily="34" charset="0"/>
                <a:cs typeface="Arial" panose="020B0604020202020204" pitchFamily="34" charset="0"/>
              </a:rPr>
              <a:t>…systems of protected areas and other effective area-based conservation measures...”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CB6D8-453C-EA4B-B63C-880CDC4580A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1544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Additional points: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Natural</a:t>
            </a:r>
            <a:r>
              <a:rPr lang="en-GB" baseline="0" dirty="0" smtClean="0"/>
              <a:t> systems </a:t>
            </a:r>
            <a:r>
              <a:rPr lang="en-GB" sz="1200" dirty="0" smtClean="0"/>
              <a:t>are fundamental to achieving the </a:t>
            </a:r>
            <a:r>
              <a:rPr lang="en-GB" sz="1200" b="1" dirty="0" smtClean="0"/>
              <a:t>Sustainable Development Goals </a:t>
            </a:r>
            <a:r>
              <a:rPr lang="en-GB" sz="1200" dirty="0" smtClean="0"/>
              <a:t>and</a:t>
            </a:r>
            <a:r>
              <a:rPr lang="en-GB" sz="1200" baseline="0" dirty="0" smtClean="0"/>
              <a:t> to </a:t>
            </a:r>
            <a:r>
              <a:rPr lang="en-GB" sz="1200" dirty="0" smtClean="0"/>
              <a:t>all development</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smtClean="0"/>
              <a:t>Natural systems </a:t>
            </a:r>
            <a:r>
              <a:rPr lang="en-GB" sz="1200" b="0" dirty="0" smtClean="0">
                <a:solidFill>
                  <a:srgbClr val="FF0000"/>
                </a:solidFill>
              </a:rPr>
              <a:t>such as </a:t>
            </a:r>
            <a:r>
              <a:rPr lang="en-GB" sz="1200" b="0" dirty="0" smtClean="0">
                <a:solidFill>
                  <a:schemeClr val="accent4">
                    <a:lumMod val="75000"/>
                  </a:schemeClr>
                </a:solidFill>
              </a:rPr>
              <a:t>forests, wetlands and mangroves</a:t>
            </a:r>
            <a:r>
              <a:rPr lang="en-GB" sz="1200" b="0" dirty="0" smtClean="0">
                <a:solidFill>
                  <a:srgbClr val="FF0000"/>
                </a:solidFill>
              </a:rPr>
              <a:t> regulate climate, contribute to food and water security, and reduce the risk of disasters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smtClean="0"/>
              <a:t>business as usual is no longer an option</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t>With </a:t>
            </a:r>
            <a:r>
              <a:rPr lang="en-GB" sz="1200" b="1" dirty="0" smtClean="0"/>
              <a:t>proper attention, investment and action</a:t>
            </a:r>
            <a:r>
              <a:rPr lang="en-GB" sz="1200" dirty="0" smtClean="0"/>
              <a:t>, natural systems can rebound and continue to sustain life on Earth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74EFC-5C13-4949-93E3-FE860CE5957D}"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0950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Assurance is very important to the Green List. It provides credibility</a:t>
            </a:r>
            <a:r>
              <a:rPr lang="en-GB" baseline="0" dirty="0" smtClean="0"/>
              <a:t> and transparency to the process. The IUCN Green List process is based on international codes of best practice in standard setting and certification. All the independent review of the Green List process is carried out by ASI, IUCN’s assurance provider.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67E1-E601-4AAF-B95C-B25720D70A60}" type="slidenum">
              <a:rPr kumimoji="0" lang="en-GB" sz="1200" b="0" i="0" u="none" strike="noStrike" kern="1200" cap="none" spc="0" normalizeH="0" baseline="0" noProof="0" smtClean="0">
                <a:ln>
                  <a:noFill/>
                </a:ln>
                <a:solidFill>
                  <a:srgbClr val="363D3D"/>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363D3D"/>
              </a:solidFill>
              <a:effectLst/>
              <a:uLnTx/>
              <a:uFillTx/>
              <a:latin typeface="Calibri"/>
              <a:ea typeface="+mn-ea"/>
              <a:cs typeface="+mn-cs"/>
            </a:endParaRPr>
          </a:p>
        </p:txBody>
      </p:sp>
    </p:spTree>
    <p:extLst>
      <p:ext uri="{BB962C8B-B14F-4D97-AF65-F5344CB8AC3E}">
        <p14:creationId xmlns:p14="http://schemas.microsoft.com/office/powerpoint/2010/main" val="1242457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Application</a:t>
            </a:r>
            <a:r>
              <a:rPr lang="en-GB" baseline="0" dirty="0"/>
              <a:t> of IUCN Best Practices</a:t>
            </a:r>
          </a:p>
          <a:p>
            <a:pPr marL="171450" indent="-171450">
              <a:buFontTx/>
              <a:buChar char="-"/>
            </a:pPr>
            <a:r>
              <a:rPr lang="en-GB" baseline="0" dirty="0"/>
              <a:t>Application of IUCN Knowledge Products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481F4B-B91B-487F-A3F6-8E83BD77925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7931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hemeOverride" Target="../theme/themeOverride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hemeOverride" Target="../theme/themeOverride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5.xml"/><Relationship Id="rId4" Type="http://schemas.openxmlformats.org/officeDocument/2006/relationships/image" Target="../media/image33.png"/></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2"/>
          <p:cNvSpPr>
            <a:spLocks noGrp="1"/>
          </p:cNvSpPr>
          <p:nvPr>
            <p:ph idx="1" hasCustomPrompt="1"/>
          </p:nvPr>
        </p:nvSpPr>
        <p:spPr>
          <a:xfrm>
            <a:off x="2267744" y="1772816"/>
            <a:ext cx="6419056" cy="4353347"/>
          </a:xfrm>
          <a:prstGeom prst="rect">
            <a:avLst/>
          </a:prstGeom>
        </p:spPr>
        <p:txBody>
          <a:bodyPr vert="horz" lIns="91440" tIns="45720" rIns="91440" bIns="45720" rtlCol="0">
            <a:normAutofit/>
          </a:bodyPr>
          <a:lstStyle>
            <a:lvl1pPr>
              <a:defRPr sz="2000"/>
            </a:lvl1pPr>
          </a:lstStyle>
          <a:p>
            <a:pPr lvl="0"/>
            <a:r>
              <a:rPr lang="en-US" dirty="0" smtClean="0"/>
              <a:t>Click to edit Master text styles</a:t>
            </a:r>
          </a:p>
        </p:txBody>
      </p:sp>
      <p:sp>
        <p:nvSpPr>
          <p:cNvPr id="6" name="Title Placeholder 1"/>
          <p:cNvSpPr>
            <a:spLocks noGrp="1"/>
          </p:cNvSpPr>
          <p:nvPr>
            <p:ph type="title"/>
          </p:nvPr>
        </p:nvSpPr>
        <p:spPr>
          <a:xfrm>
            <a:off x="457200" y="620688"/>
            <a:ext cx="8229600" cy="1008112"/>
          </a:xfrm>
          <a:prstGeom prst="rect">
            <a:avLst/>
          </a:prstGeom>
        </p:spPr>
        <p:txBody>
          <a:bodyPr vert="horz" lIns="91440" tIns="45720" rIns="91440" bIns="45720" rtlCol="0" anchor="ctr">
            <a:normAutofit/>
          </a:bodyPr>
          <a:lstStyle>
            <a:lvl1pPr>
              <a:defRPr sz="2800">
                <a:latin typeface="+mj-lt"/>
              </a:defRPr>
            </a:lvl1pPr>
          </a:lstStyle>
          <a:p>
            <a:r>
              <a:rPr lang="en-US" dirty="0" smtClean="0"/>
              <a:t>Click to edit Master title style</a:t>
            </a:r>
            <a:br>
              <a:rPr lang="en-US" dirty="0" smtClean="0"/>
            </a:br>
            <a:r>
              <a:rPr lang="en-US" dirty="0" err="1" smtClean="0"/>
              <a:t>vvvvvbbbnnnn</a:t>
            </a:r>
            <a:endParaRPr lang="en-US" dirty="0"/>
          </a:p>
        </p:txBody>
      </p:sp>
      <p:sp>
        <p:nvSpPr>
          <p:cNvPr id="2" name="Date Placeholder 1"/>
          <p:cNvSpPr>
            <a:spLocks noGrp="1"/>
          </p:cNvSpPr>
          <p:nvPr>
            <p:ph type="dt" sz="half" idx="10"/>
          </p:nvPr>
        </p:nvSpPr>
        <p:spPr/>
        <p:txBody>
          <a:bodyPr/>
          <a:lstStyle/>
          <a:p>
            <a:fld id="{B303A9F6-99FE-4611-970D-C525FD6EAE32}" type="datetime3">
              <a:rPr lang="en-US" smtClean="0"/>
              <a:t>29 June 2019</a:t>
            </a:fld>
            <a:endParaRPr lang="en-US" dirty="0"/>
          </a:p>
        </p:txBody>
      </p:sp>
      <p:sp>
        <p:nvSpPr>
          <p:cNvPr id="3" name="Footer Placeholder 2"/>
          <p:cNvSpPr>
            <a:spLocks noGrp="1"/>
          </p:cNvSpPr>
          <p:nvPr>
            <p:ph type="ftr" sz="quarter" idx="11"/>
          </p:nvPr>
        </p:nvSpPr>
        <p:spPr/>
        <p:txBody>
          <a:bodyPr/>
          <a:lstStyle/>
          <a:p>
            <a:r>
              <a:rPr lang="en-US" dirty="0" err="1" smtClean="0"/>
              <a:t>Orientierung</a:t>
            </a:r>
            <a:endParaRPr lang="en-US" dirty="0"/>
          </a:p>
        </p:txBody>
      </p:sp>
      <p:sp>
        <p:nvSpPr>
          <p:cNvPr id="4" name="Slide Number Placeholder 3"/>
          <p:cNvSpPr>
            <a:spLocks noGrp="1"/>
          </p:cNvSpPr>
          <p:nvPr>
            <p:ph type="sldNum" sz="quarter" idx="12"/>
          </p:nvPr>
        </p:nvSpPr>
        <p:spPr/>
        <p:txBody>
          <a:bodyPr/>
          <a:lstStyle/>
          <a:p>
            <a:fld id="{1262C4D6-FB87-489C-89DF-99CFFBF4BB96}" type="slidenum">
              <a:rPr lang="en-US" smtClean="0"/>
              <a:pPr/>
              <a:t>‹#›</a:t>
            </a:fld>
            <a:endParaRPr lang="en-US"/>
          </a:p>
        </p:txBody>
      </p:sp>
      <p:sp>
        <p:nvSpPr>
          <p:cNvPr id="10" name="Inhaltsplatzhalter 7"/>
          <p:cNvSpPr>
            <a:spLocks noGrp="1"/>
          </p:cNvSpPr>
          <p:nvPr>
            <p:ph sz="quarter" idx="13" hasCustomPrompt="1"/>
          </p:nvPr>
        </p:nvSpPr>
        <p:spPr>
          <a:xfrm>
            <a:off x="468313" y="1773238"/>
            <a:ext cx="1655762" cy="4319587"/>
          </a:xfrm>
        </p:spPr>
        <p:txBody>
          <a:bodyPr/>
          <a:lstStyle>
            <a:lvl1pPr marL="0" indent="0">
              <a:buNone/>
              <a:defRPr sz="2000"/>
            </a:lvl1pPr>
            <a:lvl5pPr marL="1828800" indent="0">
              <a:buNone/>
              <a:defRPr/>
            </a:lvl5pPr>
          </a:lstStyle>
          <a:p>
            <a:pPr lvl="0"/>
            <a:r>
              <a:rPr lang="de-DE" dirty="0" smtClean="0"/>
              <a:t>Textmasterformat Ebene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9B90A1B-ABBF-4260-A22B-EBFD9CB0529D}" type="datetimeFigureOut">
              <a:rPr lang="en-GB" smtClean="0">
                <a:solidFill>
                  <a:prstClr val="black">
                    <a:tint val="75000"/>
                  </a:prstClr>
                </a:solidFill>
              </a:rPr>
              <a:pPr/>
              <a:t>29/06/2019</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4FA28EE-3294-44B3-A954-F4AEB2021F93}"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627227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a:prstGeom prst="rect">
            <a:avLst/>
          </a:prstGeo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3"/>
            <a:ext cx="2057400" cy="365125"/>
          </a:xfrm>
          <a:prstGeom prst="rect">
            <a:avLst/>
          </a:prstGeom>
        </p:spPr>
        <p:txBody>
          <a:bodyPr/>
          <a:lstStyle/>
          <a:p>
            <a:pPr defTabSz="422041"/>
            <a:fld id="{108C6EE6-DFA4-4644-8063-511E459DD961}" type="datetimeFigureOut">
              <a:rPr lang="en-GB" sz="1662" smtClean="0">
                <a:solidFill>
                  <a:prstClr val="black"/>
                </a:solidFill>
              </a:rPr>
              <a:pPr defTabSz="422041"/>
              <a:t>29/06/2019</a:t>
            </a:fld>
            <a:endParaRPr lang="en-GB" sz="1662">
              <a:solidFill>
                <a:prstClr val="black"/>
              </a:solidFill>
            </a:endParaRPr>
          </a:p>
        </p:txBody>
      </p:sp>
      <p:sp>
        <p:nvSpPr>
          <p:cNvPr id="5" name="Footer Placeholder 4"/>
          <p:cNvSpPr>
            <a:spLocks noGrp="1"/>
          </p:cNvSpPr>
          <p:nvPr>
            <p:ph type="ftr" sz="quarter" idx="11"/>
          </p:nvPr>
        </p:nvSpPr>
        <p:spPr>
          <a:xfrm>
            <a:off x="3028951" y="6356353"/>
            <a:ext cx="3086100" cy="365125"/>
          </a:xfrm>
          <a:prstGeom prst="rect">
            <a:avLst/>
          </a:prstGeom>
        </p:spPr>
        <p:txBody>
          <a:bodyPr/>
          <a:lstStyle/>
          <a:p>
            <a:pPr defTabSz="422041"/>
            <a:endParaRPr lang="en-GB" sz="1662">
              <a:solidFill>
                <a:prstClr val="black"/>
              </a:solidFill>
            </a:endParaRPr>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pPr defTabSz="422041"/>
            <a:fld id="{293E96A3-8164-4956-AC0D-7E1CF71FAD7C}" type="slidenum">
              <a:rPr lang="en-GB" sz="1662" smtClean="0">
                <a:solidFill>
                  <a:prstClr val="black"/>
                </a:solidFill>
              </a:rPr>
              <a:pPr defTabSz="422041"/>
              <a:t>‹#›</a:t>
            </a:fld>
            <a:endParaRPr lang="en-GB" sz="1662">
              <a:solidFill>
                <a:prstClr val="black"/>
              </a:solidFill>
            </a:endParaRPr>
          </a:p>
        </p:txBody>
      </p:sp>
    </p:spTree>
    <p:extLst>
      <p:ext uri="{BB962C8B-B14F-4D97-AF65-F5344CB8AC3E}">
        <p14:creationId xmlns:p14="http://schemas.microsoft.com/office/powerpoint/2010/main" val="12360866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8650" y="2936435"/>
            <a:ext cx="6858000" cy="1958295"/>
          </a:xfrm>
        </p:spPr>
        <p:txBody>
          <a:bodyPr anchor="b">
            <a:normAutofit/>
          </a:bodyPr>
          <a:lstStyle>
            <a:lvl1pPr algn="l">
              <a:defRPr sz="4200" b="0" i="0">
                <a:solidFill>
                  <a:srgbClr val="0098C3"/>
                </a:solidFill>
                <a:latin typeface="Helvetica Neue Light" charset="0"/>
                <a:ea typeface="Helvetica Neue Light" charset="0"/>
                <a:cs typeface="Helvetica Neue Light" charset="0"/>
              </a:defRPr>
            </a:lvl1pPr>
          </a:lstStyle>
          <a:p>
            <a:r>
              <a:rPr lang="en-US" dirty="0" smtClean="0"/>
              <a:t>Presentation Title</a:t>
            </a:r>
            <a:endParaRPr lang="en-US" dirty="0"/>
          </a:p>
        </p:txBody>
      </p:sp>
      <p:sp>
        <p:nvSpPr>
          <p:cNvPr id="3" name="Subtitle 2"/>
          <p:cNvSpPr>
            <a:spLocks noGrp="1"/>
          </p:cNvSpPr>
          <p:nvPr>
            <p:ph type="subTitle" idx="1" hasCustomPrompt="1"/>
          </p:nvPr>
        </p:nvSpPr>
        <p:spPr>
          <a:xfrm>
            <a:off x="628650" y="4863994"/>
            <a:ext cx="6858000" cy="674274"/>
          </a:xfrm>
        </p:spPr>
        <p:txBody>
          <a:bodyPr anchor="b">
            <a:normAutofit/>
          </a:bodyPr>
          <a:lstStyle>
            <a:lvl1pPr marL="0" indent="0" algn="l">
              <a:buNone/>
              <a:defRPr sz="4200" b="0" i="0">
                <a:latin typeface="Helvetica Neue Light" charset="0"/>
                <a:ea typeface="Helvetica Neue Light" charset="0"/>
                <a:cs typeface="Helvetica Neue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 heading</a:t>
            </a:r>
            <a:endParaRPr lang="en-US" dirty="0"/>
          </a:p>
        </p:txBody>
      </p:sp>
      <p:sp>
        <p:nvSpPr>
          <p:cNvPr id="4" name="Date Placeholder 3"/>
          <p:cNvSpPr>
            <a:spLocks noGrp="1"/>
          </p:cNvSpPr>
          <p:nvPr>
            <p:ph type="dt" sz="half" idx="10"/>
          </p:nvPr>
        </p:nvSpPr>
        <p:spPr>
          <a:xfrm>
            <a:off x="628650" y="5977029"/>
            <a:ext cx="2057400" cy="365125"/>
          </a:xfrm>
        </p:spPr>
        <p:txBody>
          <a:bodyPr anchor="b"/>
          <a:lstStyle>
            <a:lvl1pPr>
              <a:defRPr sz="1600" b="0" i="0">
                <a:solidFill>
                  <a:schemeClr val="tx1"/>
                </a:solidFill>
                <a:latin typeface="Helvetica Neue" charset="0"/>
                <a:ea typeface="Helvetica Neue" charset="0"/>
                <a:cs typeface="Helvetica Neue" charset="0"/>
              </a:defRPr>
            </a:lvl1pPr>
          </a:lstStyle>
          <a:p>
            <a:endParaRPr lang="en-US" dirty="0">
              <a:solidFill>
                <a:srgbClr val="000000"/>
              </a:solidFill>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791" y="193780"/>
            <a:ext cx="3811410" cy="2077081"/>
          </a:xfrm>
          <a:prstGeom prst="rect">
            <a:avLst/>
          </a:prstGeom>
        </p:spPr>
      </p:pic>
      <p:sp>
        <p:nvSpPr>
          <p:cNvPr id="9" name="Text Placeholder 8"/>
          <p:cNvSpPr>
            <a:spLocks noGrp="1"/>
          </p:cNvSpPr>
          <p:nvPr>
            <p:ph type="body" sz="quarter" idx="11" hasCustomPrompt="1"/>
          </p:nvPr>
        </p:nvSpPr>
        <p:spPr>
          <a:xfrm>
            <a:off x="628650" y="5735886"/>
            <a:ext cx="2921000" cy="309149"/>
          </a:xfrm>
        </p:spPr>
        <p:txBody>
          <a:bodyPr>
            <a:normAutofit/>
          </a:bodyPr>
          <a:lstStyle>
            <a:lvl1pPr marL="0" indent="0">
              <a:buNone/>
              <a:defRPr sz="1600" b="0" i="0">
                <a:latin typeface="Helvetica Neue" charset="0"/>
                <a:ea typeface="Helvetica Neue" charset="0"/>
                <a:cs typeface="Helvetica Neue" charset="0"/>
              </a:defRPr>
            </a:lvl1pPr>
          </a:lstStyle>
          <a:p>
            <a:pPr lvl="0"/>
            <a:r>
              <a:rPr lang="en-US" dirty="0" smtClean="0"/>
              <a:t>Version No.</a:t>
            </a:r>
            <a:endParaRPr lang="en-US" dirty="0"/>
          </a:p>
        </p:txBody>
      </p:sp>
    </p:spTree>
    <p:extLst>
      <p:ext uri="{BB962C8B-B14F-4D97-AF65-F5344CB8AC3E}">
        <p14:creationId xmlns:p14="http://schemas.microsoft.com/office/powerpoint/2010/main" val="24871217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791" y="193780"/>
            <a:ext cx="3811409" cy="2077081"/>
          </a:xfrm>
          <a:prstGeom prst="rect">
            <a:avLst/>
          </a:prstGeom>
        </p:spPr>
      </p:pic>
      <p:sp>
        <p:nvSpPr>
          <p:cNvPr id="2" name="Title 1"/>
          <p:cNvSpPr>
            <a:spLocks noGrp="1"/>
          </p:cNvSpPr>
          <p:nvPr>
            <p:ph type="ctrTitle" hasCustomPrompt="1"/>
          </p:nvPr>
        </p:nvSpPr>
        <p:spPr>
          <a:xfrm>
            <a:off x="628650" y="2936435"/>
            <a:ext cx="6858000" cy="1958295"/>
          </a:xfrm>
        </p:spPr>
        <p:txBody>
          <a:bodyPr anchor="b">
            <a:normAutofit/>
          </a:bodyPr>
          <a:lstStyle>
            <a:lvl1pPr algn="l">
              <a:defRPr sz="4200" b="0" i="0">
                <a:solidFill>
                  <a:schemeClr val="bg1"/>
                </a:solidFill>
                <a:latin typeface="Helvetica Neue Light" charset="0"/>
                <a:ea typeface="Helvetica Neue Light" charset="0"/>
                <a:cs typeface="Helvetica Neue Light" charset="0"/>
              </a:defRPr>
            </a:lvl1pPr>
          </a:lstStyle>
          <a:p>
            <a:r>
              <a:rPr lang="en-US" dirty="0" smtClean="0"/>
              <a:t>Presentation Title</a:t>
            </a:r>
            <a:endParaRPr lang="en-US" dirty="0"/>
          </a:p>
        </p:txBody>
      </p:sp>
      <p:sp>
        <p:nvSpPr>
          <p:cNvPr id="3" name="Subtitle 2"/>
          <p:cNvSpPr>
            <a:spLocks noGrp="1"/>
          </p:cNvSpPr>
          <p:nvPr>
            <p:ph type="subTitle" idx="1" hasCustomPrompt="1"/>
          </p:nvPr>
        </p:nvSpPr>
        <p:spPr>
          <a:xfrm>
            <a:off x="628650" y="4863994"/>
            <a:ext cx="6858000" cy="674274"/>
          </a:xfrm>
        </p:spPr>
        <p:txBody>
          <a:bodyPr anchor="b">
            <a:normAutofit/>
          </a:bodyPr>
          <a:lstStyle>
            <a:lvl1pPr marL="0" indent="0" algn="l">
              <a:buNone/>
              <a:defRPr sz="4200" b="0" i="0">
                <a:solidFill>
                  <a:schemeClr val="bg1"/>
                </a:solidFill>
                <a:latin typeface="Helvetica Neue Light" charset="0"/>
                <a:ea typeface="Helvetica Neue Light" charset="0"/>
                <a:cs typeface="Helvetica Neue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 heading</a:t>
            </a:r>
            <a:endParaRPr lang="en-US" dirty="0"/>
          </a:p>
        </p:txBody>
      </p:sp>
      <p:sp>
        <p:nvSpPr>
          <p:cNvPr id="4" name="Date Placeholder 3"/>
          <p:cNvSpPr>
            <a:spLocks noGrp="1"/>
          </p:cNvSpPr>
          <p:nvPr>
            <p:ph type="dt" sz="half" idx="10"/>
          </p:nvPr>
        </p:nvSpPr>
        <p:spPr>
          <a:xfrm>
            <a:off x="628650" y="5977029"/>
            <a:ext cx="2057400" cy="365125"/>
          </a:xfrm>
        </p:spPr>
        <p:txBody>
          <a:bodyPr anchor="b"/>
          <a:lstStyle>
            <a:lvl1pPr>
              <a:defRPr sz="1600" b="0" i="0">
                <a:solidFill>
                  <a:schemeClr val="bg1"/>
                </a:solidFill>
                <a:latin typeface="Helvetica Neue" charset="0"/>
                <a:ea typeface="Helvetica Neue" charset="0"/>
                <a:cs typeface="Helvetica Neue" charset="0"/>
              </a:defRPr>
            </a:lvl1pPr>
          </a:lstStyle>
          <a:p>
            <a:endParaRPr lang="en-US" dirty="0">
              <a:solidFill>
                <a:srgbClr val="FFFFFF"/>
              </a:solidFill>
            </a:endParaRPr>
          </a:p>
        </p:txBody>
      </p:sp>
      <p:sp>
        <p:nvSpPr>
          <p:cNvPr id="9" name="Text Placeholder 8"/>
          <p:cNvSpPr>
            <a:spLocks noGrp="1"/>
          </p:cNvSpPr>
          <p:nvPr>
            <p:ph type="body" sz="quarter" idx="11" hasCustomPrompt="1"/>
          </p:nvPr>
        </p:nvSpPr>
        <p:spPr>
          <a:xfrm>
            <a:off x="628650" y="5735886"/>
            <a:ext cx="2921000" cy="309149"/>
          </a:xfrm>
        </p:spPr>
        <p:txBody>
          <a:bodyPr>
            <a:normAutofit/>
          </a:bodyPr>
          <a:lstStyle>
            <a:lvl1pPr marL="0" indent="0">
              <a:buNone/>
              <a:defRPr sz="1600" b="0" i="0">
                <a:solidFill>
                  <a:schemeClr val="bg1"/>
                </a:solidFill>
                <a:latin typeface="Helvetica Neue" charset="0"/>
                <a:ea typeface="Helvetica Neue" charset="0"/>
                <a:cs typeface="Helvetica Neue" charset="0"/>
              </a:defRPr>
            </a:lvl1pPr>
          </a:lstStyle>
          <a:p>
            <a:pPr lvl="0"/>
            <a:r>
              <a:rPr lang="en-US" dirty="0" smtClean="0"/>
              <a:t>Version No.</a:t>
            </a:r>
            <a:endParaRPr lang="en-US" dirty="0"/>
          </a:p>
        </p:txBody>
      </p:sp>
    </p:spTree>
    <p:extLst>
      <p:ext uri="{BB962C8B-B14F-4D97-AF65-F5344CB8AC3E}">
        <p14:creationId xmlns:p14="http://schemas.microsoft.com/office/powerpoint/2010/main" val="30972388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0098C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3288766"/>
            <a:ext cx="8049880" cy="1605964"/>
          </a:xfrm>
        </p:spPr>
        <p:txBody>
          <a:bodyPr anchor="b">
            <a:normAutofit/>
          </a:bodyPr>
          <a:lstStyle>
            <a:lvl1pPr>
              <a:defRPr sz="4200">
                <a:solidFill>
                  <a:schemeClr val="bg1"/>
                </a:solidFill>
              </a:defRPr>
            </a:lvl1pPr>
          </a:lstStyle>
          <a:p>
            <a:r>
              <a:rPr lang="en-US" dirty="0" smtClean="0"/>
              <a:t>Divider Slide Header</a:t>
            </a:r>
            <a:endParaRPr lang="en-US" dirty="0"/>
          </a:p>
        </p:txBody>
      </p:sp>
      <p:sp>
        <p:nvSpPr>
          <p:cNvPr id="3" name="Text Placeholder 2"/>
          <p:cNvSpPr>
            <a:spLocks noGrp="1"/>
          </p:cNvSpPr>
          <p:nvPr>
            <p:ph type="body" idx="1" hasCustomPrompt="1"/>
          </p:nvPr>
        </p:nvSpPr>
        <p:spPr>
          <a:xfrm>
            <a:off x="623888" y="4863994"/>
            <a:ext cx="8049880" cy="1225657"/>
          </a:xfrm>
        </p:spPr>
        <p:txBody>
          <a:bodyPr>
            <a:normAutofit/>
          </a:bodyPr>
          <a:lstStyle>
            <a:lvl1pPr marL="0" indent="0">
              <a:buNone/>
              <a:defRPr sz="4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Sub heading</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6671" y="6109517"/>
            <a:ext cx="659167" cy="582296"/>
          </a:xfrm>
          <a:prstGeom prst="rect">
            <a:avLst/>
          </a:prstGeom>
        </p:spPr>
      </p:pic>
      <p:sp>
        <p:nvSpPr>
          <p:cNvPr id="16" name="Slide Number Placeholder 5"/>
          <p:cNvSpPr>
            <a:spLocks noGrp="1"/>
          </p:cNvSpPr>
          <p:nvPr>
            <p:ph type="sldNum" sz="quarter" idx="12"/>
          </p:nvPr>
        </p:nvSpPr>
        <p:spPr>
          <a:xfrm>
            <a:off x="6616368" y="6247928"/>
            <a:ext cx="2057400" cy="365125"/>
          </a:xfrm>
        </p:spPr>
        <p:txBody>
          <a:bodyPr/>
          <a:lstStyle>
            <a:lvl1pPr>
              <a:defRPr sz="900">
                <a:solidFill>
                  <a:schemeClr val="bg1"/>
                </a:solidFill>
                <a:latin typeface="Helvetica Neue" charset="0"/>
                <a:ea typeface="Helvetica Neue" charset="0"/>
                <a:cs typeface="Helvetica Neue" charset="0"/>
              </a:defRPr>
            </a:lvl1pPr>
          </a:lstStyle>
          <a:p>
            <a:fld id="{86DE6AE0-F1EF-4F4B-A1D9-9F4F8F2B11C1}" type="slidenum">
              <a:rPr lang="en-US" smtClean="0">
                <a:solidFill>
                  <a:srgbClr val="FFFFFF"/>
                </a:solidFill>
              </a:rPr>
              <a:pPr/>
              <a:t>‹#›</a:t>
            </a:fld>
            <a:endParaRPr lang="en-US" dirty="0">
              <a:solidFill>
                <a:srgbClr val="FFFFFF"/>
              </a:solidFill>
            </a:endParaRPr>
          </a:p>
        </p:txBody>
      </p:sp>
      <p:sp>
        <p:nvSpPr>
          <p:cNvPr id="17" name="Footer Placeholder 4"/>
          <p:cNvSpPr>
            <a:spLocks noGrp="1"/>
          </p:cNvSpPr>
          <p:nvPr>
            <p:ph type="ftr" sz="quarter" idx="11"/>
          </p:nvPr>
        </p:nvSpPr>
        <p:spPr>
          <a:xfrm>
            <a:off x="1123792" y="6247927"/>
            <a:ext cx="5307743" cy="365125"/>
          </a:xfrm>
        </p:spPr>
        <p:txBody>
          <a:bodyPr/>
          <a:lstStyle>
            <a:lvl1pPr algn="l">
              <a:defRPr sz="900">
                <a:solidFill>
                  <a:schemeClr val="bg1"/>
                </a:solidFill>
                <a:latin typeface="Helvetica Neue" charset="0"/>
                <a:ea typeface="Helvetica Neue" charset="0"/>
                <a:cs typeface="Helvetica Neue" charset="0"/>
              </a:defRPr>
            </a:lvl1pPr>
          </a:lstStyle>
          <a:p>
            <a:endParaRPr lang="en-US" dirty="0">
              <a:solidFill>
                <a:srgbClr val="FFFFFF"/>
              </a:solidFill>
            </a:endParaRPr>
          </a:p>
        </p:txBody>
      </p:sp>
    </p:spTree>
    <p:extLst>
      <p:ext uri="{BB962C8B-B14F-4D97-AF65-F5344CB8AC3E}">
        <p14:creationId xmlns:p14="http://schemas.microsoft.com/office/powerpoint/2010/main" val="21950343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3288766"/>
            <a:ext cx="8049880" cy="1605964"/>
          </a:xfrm>
        </p:spPr>
        <p:txBody>
          <a:bodyPr anchor="b">
            <a:normAutofit/>
          </a:bodyPr>
          <a:lstStyle>
            <a:lvl1pPr>
              <a:defRPr sz="4200">
                <a:solidFill>
                  <a:srgbClr val="0098C3"/>
                </a:solidFill>
              </a:defRPr>
            </a:lvl1pPr>
          </a:lstStyle>
          <a:p>
            <a:r>
              <a:rPr lang="en-US" dirty="0" smtClean="0"/>
              <a:t>Divider Slide Header</a:t>
            </a:r>
            <a:endParaRPr lang="en-US" dirty="0"/>
          </a:p>
        </p:txBody>
      </p:sp>
      <p:sp>
        <p:nvSpPr>
          <p:cNvPr id="3" name="Text Placeholder 2"/>
          <p:cNvSpPr>
            <a:spLocks noGrp="1"/>
          </p:cNvSpPr>
          <p:nvPr>
            <p:ph type="body" idx="1" hasCustomPrompt="1"/>
          </p:nvPr>
        </p:nvSpPr>
        <p:spPr>
          <a:xfrm>
            <a:off x="623888" y="4863994"/>
            <a:ext cx="8049880" cy="1225657"/>
          </a:xfrm>
        </p:spPr>
        <p:txBody>
          <a:bodyPr>
            <a:normAutofit/>
          </a:bodyPr>
          <a:lstStyle>
            <a:lvl1pPr marL="0" indent="0">
              <a:buNone/>
              <a:defRPr sz="4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Sub heading</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6671" y="6109517"/>
            <a:ext cx="659167" cy="582296"/>
          </a:xfrm>
          <a:prstGeom prst="rect">
            <a:avLst/>
          </a:prstGeom>
        </p:spPr>
      </p:pic>
      <p:sp>
        <p:nvSpPr>
          <p:cNvPr id="16" name="Slide Number Placeholder 5"/>
          <p:cNvSpPr>
            <a:spLocks noGrp="1"/>
          </p:cNvSpPr>
          <p:nvPr>
            <p:ph type="sldNum" sz="quarter" idx="12"/>
          </p:nvPr>
        </p:nvSpPr>
        <p:spPr>
          <a:xfrm>
            <a:off x="6616368" y="6247928"/>
            <a:ext cx="2057400" cy="365125"/>
          </a:xfrm>
        </p:spPr>
        <p:txBody>
          <a:bodyPr/>
          <a:lstStyle>
            <a:lvl1pPr>
              <a:defRPr sz="900">
                <a:solidFill>
                  <a:schemeClr val="bg1"/>
                </a:solidFill>
                <a:latin typeface="Helvetica Neue" charset="0"/>
                <a:ea typeface="Helvetica Neue" charset="0"/>
                <a:cs typeface="Helvetica Neue" charset="0"/>
              </a:defRPr>
            </a:lvl1pPr>
          </a:lstStyle>
          <a:p>
            <a:fld id="{86DE6AE0-F1EF-4F4B-A1D9-9F4F8F2B11C1}" type="slidenum">
              <a:rPr lang="en-US" smtClean="0">
                <a:solidFill>
                  <a:srgbClr val="FFFFFF"/>
                </a:solidFill>
              </a:rPr>
              <a:pPr/>
              <a:t>‹#›</a:t>
            </a:fld>
            <a:endParaRPr lang="en-US" dirty="0">
              <a:solidFill>
                <a:srgbClr val="FFFFFF"/>
              </a:solidFill>
            </a:endParaRPr>
          </a:p>
        </p:txBody>
      </p:sp>
      <p:sp>
        <p:nvSpPr>
          <p:cNvPr id="17" name="Footer Placeholder 4"/>
          <p:cNvSpPr>
            <a:spLocks noGrp="1"/>
          </p:cNvSpPr>
          <p:nvPr>
            <p:ph type="ftr" sz="quarter" idx="11"/>
          </p:nvPr>
        </p:nvSpPr>
        <p:spPr>
          <a:xfrm>
            <a:off x="1123792" y="6247927"/>
            <a:ext cx="5307743" cy="365125"/>
          </a:xfrm>
        </p:spPr>
        <p:txBody>
          <a:bodyPr/>
          <a:lstStyle>
            <a:lvl1pPr algn="l">
              <a:defRPr sz="900">
                <a:solidFill>
                  <a:schemeClr val="bg1"/>
                </a:solidFill>
                <a:latin typeface="Helvetica Neue" charset="0"/>
                <a:ea typeface="Helvetica Neue" charset="0"/>
                <a:cs typeface="Helvetica Neue" charset="0"/>
              </a:defRPr>
            </a:lvl1pPr>
          </a:lstStyle>
          <a:p>
            <a:endParaRPr lang="en-US" dirty="0">
              <a:solidFill>
                <a:srgbClr val="FFFFFF"/>
              </a:solidFill>
            </a:endParaRPr>
          </a:p>
        </p:txBody>
      </p:sp>
    </p:spTree>
    <p:extLst>
      <p:ext uri="{BB962C8B-B14F-4D97-AF65-F5344CB8AC3E}">
        <p14:creationId xmlns:p14="http://schemas.microsoft.com/office/powerpoint/2010/main" val="38954033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rgbClr val="57575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3288766"/>
            <a:ext cx="8049880" cy="1605964"/>
          </a:xfrm>
        </p:spPr>
        <p:txBody>
          <a:bodyPr anchor="b">
            <a:normAutofit/>
          </a:bodyPr>
          <a:lstStyle>
            <a:lvl1pPr>
              <a:defRPr sz="4200">
                <a:solidFill>
                  <a:schemeClr val="bg1"/>
                </a:solidFill>
              </a:defRPr>
            </a:lvl1pPr>
          </a:lstStyle>
          <a:p>
            <a:r>
              <a:rPr lang="en-US" dirty="0" smtClean="0"/>
              <a:t>Divider Slide Header</a:t>
            </a:r>
            <a:endParaRPr lang="en-US" dirty="0"/>
          </a:p>
        </p:txBody>
      </p:sp>
      <p:sp>
        <p:nvSpPr>
          <p:cNvPr id="3" name="Text Placeholder 2"/>
          <p:cNvSpPr>
            <a:spLocks noGrp="1"/>
          </p:cNvSpPr>
          <p:nvPr>
            <p:ph type="body" idx="1" hasCustomPrompt="1"/>
          </p:nvPr>
        </p:nvSpPr>
        <p:spPr>
          <a:xfrm>
            <a:off x="623888" y="4863994"/>
            <a:ext cx="8049880" cy="1225657"/>
          </a:xfrm>
        </p:spPr>
        <p:txBody>
          <a:bodyPr>
            <a:normAutofit/>
          </a:bodyPr>
          <a:lstStyle>
            <a:lvl1pPr marL="0" indent="0">
              <a:buNone/>
              <a:defRPr sz="4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Sub heading</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6671" y="6109517"/>
            <a:ext cx="659167" cy="582296"/>
          </a:xfrm>
          <a:prstGeom prst="rect">
            <a:avLst/>
          </a:prstGeom>
        </p:spPr>
      </p:pic>
      <p:sp>
        <p:nvSpPr>
          <p:cNvPr id="16" name="Slide Number Placeholder 5"/>
          <p:cNvSpPr>
            <a:spLocks noGrp="1"/>
          </p:cNvSpPr>
          <p:nvPr>
            <p:ph type="sldNum" sz="quarter" idx="12"/>
          </p:nvPr>
        </p:nvSpPr>
        <p:spPr>
          <a:xfrm>
            <a:off x="6616368" y="6247928"/>
            <a:ext cx="2057400" cy="365125"/>
          </a:xfrm>
        </p:spPr>
        <p:txBody>
          <a:bodyPr/>
          <a:lstStyle>
            <a:lvl1pPr>
              <a:defRPr sz="900">
                <a:solidFill>
                  <a:schemeClr val="bg1"/>
                </a:solidFill>
                <a:latin typeface="Helvetica Neue" charset="0"/>
                <a:ea typeface="Helvetica Neue" charset="0"/>
                <a:cs typeface="Helvetica Neue" charset="0"/>
              </a:defRPr>
            </a:lvl1pPr>
          </a:lstStyle>
          <a:p>
            <a:fld id="{86DE6AE0-F1EF-4F4B-A1D9-9F4F8F2B11C1}" type="slidenum">
              <a:rPr lang="en-US" smtClean="0">
                <a:solidFill>
                  <a:srgbClr val="FFFFFF"/>
                </a:solidFill>
              </a:rPr>
              <a:pPr/>
              <a:t>‹#›</a:t>
            </a:fld>
            <a:endParaRPr lang="en-US" dirty="0">
              <a:solidFill>
                <a:srgbClr val="FFFFFF"/>
              </a:solidFill>
            </a:endParaRPr>
          </a:p>
        </p:txBody>
      </p:sp>
      <p:sp>
        <p:nvSpPr>
          <p:cNvPr id="17" name="Footer Placeholder 4"/>
          <p:cNvSpPr>
            <a:spLocks noGrp="1"/>
          </p:cNvSpPr>
          <p:nvPr>
            <p:ph type="ftr" sz="quarter" idx="11"/>
          </p:nvPr>
        </p:nvSpPr>
        <p:spPr>
          <a:xfrm>
            <a:off x="1123792" y="6247927"/>
            <a:ext cx="5307743" cy="365125"/>
          </a:xfrm>
        </p:spPr>
        <p:txBody>
          <a:bodyPr/>
          <a:lstStyle>
            <a:lvl1pPr algn="l">
              <a:defRPr sz="900">
                <a:solidFill>
                  <a:schemeClr val="bg1"/>
                </a:solidFill>
                <a:latin typeface="Helvetica Neue" charset="0"/>
                <a:ea typeface="Helvetica Neue" charset="0"/>
                <a:cs typeface="Helvetica Neue" charset="0"/>
              </a:defRPr>
            </a:lvl1pPr>
          </a:lstStyle>
          <a:p>
            <a:endParaRPr lang="en-US" dirty="0">
              <a:solidFill>
                <a:srgbClr val="FFFFFF"/>
              </a:solidFill>
            </a:endParaRPr>
          </a:p>
        </p:txBody>
      </p:sp>
    </p:spTree>
    <p:extLst>
      <p:ext uri="{BB962C8B-B14F-4D97-AF65-F5344CB8AC3E}">
        <p14:creationId xmlns:p14="http://schemas.microsoft.com/office/powerpoint/2010/main" val="34305216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2654" y="403546"/>
            <a:ext cx="8032696" cy="679903"/>
          </a:xfrm>
        </p:spPr>
        <p:txBody>
          <a:bodyPr anchor="b"/>
          <a:lstStyle>
            <a:lvl1pPr>
              <a:defRPr baseline="0">
                <a:solidFill>
                  <a:srgbClr val="0098C3"/>
                </a:solidFill>
              </a:defRPr>
            </a:lvl1pPr>
          </a:lstStyle>
          <a:p>
            <a:r>
              <a:rPr lang="en-US" smtClean="0"/>
              <a:t>Page heading</a:t>
            </a:r>
            <a:endParaRPr lang="en-US" dirty="0"/>
          </a:p>
        </p:txBody>
      </p:sp>
      <p:sp>
        <p:nvSpPr>
          <p:cNvPr id="3" name="Content Placeholder 2"/>
          <p:cNvSpPr>
            <a:spLocks noGrp="1"/>
          </p:cNvSpPr>
          <p:nvPr>
            <p:ph idx="1" hasCustomPrompt="1"/>
          </p:nvPr>
        </p:nvSpPr>
        <p:spPr>
          <a:xfrm>
            <a:off x="482654" y="1413863"/>
            <a:ext cx="7132223" cy="3173506"/>
          </a:xfrm>
        </p:spPr>
        <p:txBody>
          <a:bodyPr>
            <a:normAutofit/>
          </a:bodyPr>
          <a:lstStyle>
            <a:lvl1pPr marL="0" indent="0">
              <a:buNone/>
              <a:defRPr sz="3200"/>
            </a:lvl1pPr>
            <a:lvl2pPr marL="457200" indent="0">
              <a:buNone/>
              <a:defRPr sz="3200"/>
            </a:lvl2pPr>
            <a:lvl3pPr marL="914400" indent="0">
              <a:buNone/>
              <a:defRPr sz="3200"/>
            </a:lvl3pPr>
            <a:lvl4pPr marL="1371600" indent="0">
              <a:buNone/>
              <a:defRPr sz="3200"/>
            </a:lvl4pPr>
            <a:lvl5pPr marL="1828800" indent="0">
              <a:buNone/>
              <a:defRPr sz="3200"/>
            </a:lvl5pPr>
          </a:lstStyle>
          <a:p>
            <a:r>
              <a:rPr lang="en-US" sz="3200" dirty="0" smtClean="0">
                <a:latin typeface="Helvetica Neue Light" charset="0"/>
                <a:ea typeface="Helvetica Neue Light" charset="0"/>
                <a:cs typeface="Helvetica Neue Light" charset="0"/>
              </a:rPr>
              <a:t>Lorem ipsum dolor sit </a:t>
            </a:r>
            <a:r>
              <a:rPr lang="en-US" sz="3200" dirty="0" err="1" smtClean="0">
                <a:latin typeface="Helvetica Neue Light" charset="0"/>
                <a:ea typeface="Helvetica Neue Light" charset="0"/>
                <a:cs typeface="Helvetica Neue Light" charset="0"/>
              </a:rPr>
              <a:t>amet</a:t>
            </a:r>
            <a:r>
              <a:rPr lang="en-US" sz="3200" dirty="0" smtClean="0">
                <a:latin typeface="Helvetica Neue Light" charset="0"/>
                <a:ea typeface="Helvetica Neue Light" charset="0"/>
                <a:cs typeface="Helvetica Neue Light" charset="0"/>
              </a:rPr>
              <a:t>, </a:t>
            </a:r>
            <a:r>
              <a:rPr lang="en-US" sz="3200" dirty="0" err="1" smtClean="0">
                <a:latin typeface="Helvetica Neue Light" charset="0"/>
                <a:ea typeface="Helvetica Neue Light" charset="0"/>
                <a:cs typeface="Helvetica Neue Light" charset="0"/>
              </a:rPr>
              <a:t>consectetur</a:t>
            </a:r>
            <a:r>
              <a:rPr lang="en-US" sz="3200" dirty="0" smtClean="0">
                <a:latin typeface="Helvetica Neue Light" charset="0"/>
                <a:ea typeface="Helvetica Neue Light" charset="0"/>
                <a:cs typeface="Helvetica Neue Light" charset="0"/>
              </a:rPr>
              <a:t> </a:t>
            </a:r>
            <a:r>
              <a:rPr lang="en-US" sz="3200" dirty="0" err="1" smtClean="0">
                <a:latin typeface="Helvetica Neue Light" charset="0"/>
                <a:ea typeface="Helvetica Neue Light" charset="0"/>
                <a:cs typeface="Helvetica Neue Light" charset="0"/>
              </a:rPr>
              <a:t>adipiscing</a:t>
            </a:r>
            <a:r>
              <a:rPr lang="en-US" sz="3200" dirty="0" smtClean="0">
                <a:latin typeface="Helvetica Neue Light" charset="0"/>
                <a:ea typeface="Helvetica Neue Light" charset="0"/>
                <a:cs typeface="Helvetica Neue Light" charset="0"/>
              </a:rPr>
              <a:t> </a:t>
            </a:r>
            <a:r>
              <a:rPr lang="en-US" sz="3200" dirty="0" err="1" smtClean="0">
                <a:latin typeface="Helvetica Neue Light" charset="0"/>
                <a:ea typeface="Helvetica Neue Light" charset="0"/>
                <a:cs typeface="Helvetica Neue Light" charset="0"/>
              </a:rPr>
              <a:t>elit</a:t>
            </a:r>
            <a:r>
              <a:rPr lang="en-US" sz="3200" dirty="0" smtClean="0">
                <a:latin typeface="Helvetica Neue Light" charset="0"/>
                <a:ea typeface="Helvetica Neue Light" charset="0"/>
                <a:cs typeface="Helvetica Neue Light" charset="0"/>
              </a:rPr>
              <a:t>. Maecenas in </a:t>
            </a:r>
            <a:r>
              <a:rPr lang="en-US" sz="3200" dirty="0" err="1" smtClean="0">
                <a:latin typeface="Helvetica Neue Light" charset="0"/>
                <a:ea typeface="Helvetica Neue Light" charset="0"/>
                <a:cs typeface="Helvetica Neue Light" charset="0"/>
              </a:rPr>
              <a:t>est</a:t>
            </a:r>
            <a:r>
              <a:rPr lang="en-US" sz="3200" dirty="0" smtClean="0">
                <a:latin typeface="Helvetica Neue Light" charset="0"/>
                <a:ea typeface="Helvetica Neue Light" charset="0"/>
                <a:cs typeface="Helvetica Neue Light" charset="0"/>
              </a:rPr>
              <a:t> et </a:t>
            </a:r>
            <a:r>
              <a:rPr lang="en-US" sz="3200" dirty="0" err="1" smtClean="0">
                <a:latin typeface="Helvetica Neue Light" charset="0"/>
                <a:ea typeface="Helvetica Neue Light" charset="0"/>
                <a:cs typeface="Helvetica Neue Light" charset="0"/>
              </a:rPr>
              <a:t>justo</a:t>
            </a:r>
            <a:r>
              <a:rPr lang="en-US" sz="3200" dirty="0" smtClean="0">
                <a:latin typeface="Helvetica Neue Light" charset="0"/>
                <a:ea typeface="Helvetica Neue Light" charset="0"/>
                <a:cs typeface="Helvetica Neue Light" charset="0"/>
              </a:rPr>
              <a:t> </a:t>
            </a:r>
            <a:r>
              <a:rPr lang="en-US" sz="3200" dirty="0" err="1" smtClean="0">
                <a:latin typeface="Helvetica Neue Light" charset="0"/>
                <a:ea typeface="Helvetica Neue Light" charset="0"/>
                <a:cs typeface="Helvetica Neue Light" charset="0"/>
              </a:rPr>
              <a:t>euismod</a:t>
            </a:r>
            <a:r>
              <a:rPr lang="en-US" sz="3200" dirty="0" smtClean="0">
                <a:latin typeface="Helvetica Neue Light" charset="0"/>
                <a:ea typeface="Helvetica Neue Light" charset="0"/>
                <a:cs typeface="Helvetica Neue Light" charset="0"/>
              </a:rPr>
              <a:t> </a:t>
            </a:r>
            <a:r>
              <a:rPr lang="en-US" sz="3200" dirty="0" err="1" smtClean="0">
                <a:latin typeface="Helvetica Neue Light" charset="0"/>
                <a:ea typeface="Helvetica Neue Light" charset="0"/>
                <a:cs typeface="Helvetica Neue Light" charset="0"/>
              </a:rPr>
              <a:t>tincidunt</a:t>
            </a:r>
            <a:r>
              <a:rPr lang="en-US" sz="3200" dirty="0" smtClean="0">
                <a:latin typeface="Helvetica Neue Light" charset="0"/>
                <a:ea typeface="Helvetica Neue Light" charset="0"/>
                <a:cs typeface="Helvetica Neue Light" charset="0"/>
              </a:rPr>
              <a:t> a </a:t>
            </a:r>
            <a:r>
              <a:rPr lang="en-US" sz="3200" dirty="0" err="1" smtClean="0">
                <a:latin typeface="Helvetica Neue Light" charset="0"/>
                <a:ea typeface="Helvetica Neue Light" charset="0"/>
                <a:cs typeface="Helvetica Neue Light" charset="0"/>
              </a:rPr>
              <a:t>eget</a:t>
            </a:r>
            <a:r>
              <a:rPr lang="en-US" sz="3200" dirty="0" smtClean="0">
                <a:latin typeface="Helvetica Neue Light" charset="0"/>
                <a:ea typeface="Helvetica Neue Light" charset="0"/>
                <a:cs typeface="Helvetica Neue Light" charset="0"/>
              </a:rPr>
              <a:t> </a:t>
            </a:r>
            <a:r>
              <a:rPr lang="en-US" sz="3200" dirty="0" err="1" smtClean="0">
                <a:latin typeface="Helvetica Neue Light" charset="0"/>
                <a:ea typeface="Helvetica Neue Light" charset="0"/>
                <a:cs typeface="Helvetica Neue Light" charset="0"/>
              </a:rPr>
              <a:t>massa</a:t>
            </a:r>
            <a:r>
              <a:rPr lang="en-US" sz="3200" dirty="0" smtClean="0">
                <a:latin typeface="Helvetica Neue Light" charset="0"/>
                <a:ea typeface="Helvetica Neue Light" charset="0"/>
                <a:cs typeface="Helvetica Neue Light" charset="0"/>
              </a:rPr>
              <a:t>. </a:t>
            </a:r>
            <a:r>
              <a:rPr lang="en-US" sz="3200" dirty="0" err="1" smtClean="0">
                <a:latin typeface="Helvetica Neue Light" charset="0"/>
                <a:ea typeface="Helvetica Neue Light" charset="0"/>
                <a:cs typeface="Helvetica Neue Light" charset="0"/>
              </a:rPr>
              <a:t>Donec</a:t>
            </a:r>
            <a:r>
              <a:rPr lang="en-US" sz="3200" dirty="0" smtClean="0">
                <a:latin typeface="Helvetica Neue Light" charset="0"/>
                <a:ea typeface="Helvetica Neue Light" charset="0"/>
                <a:cs typeface="Helvetica Neue Light" charset="0"/>
              </a:rPr>
              <a:t> </a:t>
            </a:r>
            <a:r>
              <a:rPr lang="en-US" sz="3200" dirty="0" err="1" smtClean="0">
                <a:latin typeface="Helvetica Neue Light" charset="0"/>
                <a:ea typeface="Helvetica Neue Light" charset="0"/>
                <a:cs typeface="Helvetica Neue Light" charset="0"/>
              </a:rPr>
              <a:t>dignissim</a:t>
            </a:r>
            <a:r>
              <a:rPr lang="en-US" sz="3200" dirty="0" smtClean="0">
                <a:latin typeface="Helvetica Neue Light" charset="0"/>
                <a:ea typeface="Helvetica Neue Light" charset="0"/>
                <a:cs typeface="Helvetica Neue Light" charset="0"/>
              </a:rPr>
              <a:t> ex vitae libero </a:t>
            </a:r>
            <a:r>
              <a:rPr lang="en-US" sz="3200" dirty="0" err="1" smtClean="0">
                <a:latin typeface="Helvetica Neue Light" charset="0"/>
                <a:ea typeface="Helvetica Neue Light" charset="0"/>
                <a:cs typeface="Helvetica Neue Light" charset="0"/>
              </a:rPr>
              <a:t>congue</a:t>
            </a:r>
            <a:r>
              <a:rPr lang="en-US" sz="3200" dirty="0" smtClean="0">
                <a:latin typeface="Helvetica Neue Light" charset="0"/>
                <a:ea typeface="Helvetica Neue Light" charset="0"/>
                <a:cs typeface="Helvetica Neue Light" charset="0"/>
              </a:rPr>
              <a:t>, </a:t>
            </a:r>
            <a:r>
              <a:rPr lang="en-US" sz="3200" dirty="0" err="1" smtClean="0">
                <a:latin typeface="Helvetica Neue Light" charset="0"/>
                <a:ea typeface="Helvetica Neue Light" charset="0"/>
                <a:cs typeface="Helvetica Neue Light" charset="0"/>
              </a:rPr>
              <a:t>eu</a:t>
            </a:r>
            <a:r>
              <a:rPr lang="en-US" sz="3200" dirty="0" smtClean="0">
                <a:latin typeface="Helvetica Neue Light" charset="0"/>
                <a:ea typeface="Helvetica Neue Light" charset="0"/>
                <a:cs typeface="Helvetica Neue Light" charset="0"/>
              </a:rPr>
              <a:t> convallis lacus maximus. </a:t>
            </a:r>
            <a:r>
              <a:rPr lang="en-US" sz="3200" dirty="0" err="1" smtClean="0">
                <a:latin typeface="Helvetica Neue Light" charset="0"/>
                <a:ea typeface="Helvetica Neue Light" charset="0"/>
                <a:cs typeface="Helvetica Neue Light" charset="0"/>
              </a:rPr>
              <a:t>Etiam</a:t>
            </a:r>
            <a:r>
              <a:rPr lang="en-US" sz="3200" dirty="0" smtClean="0">
                <a:latin typeface="Helvetica Neue Light" charset="0"/>
                <a:ea typeface="Helvetica Neue Light" charset="0"/>
                <a:cs typeface="Helvetica Neue Light" charset="0"/>
              </a:rPr>
              <a:t> </a:t>
            </a:r>
            <a:r>
              <a:rPr lang="en-US" sz="3200" dirty="0" err="1" smtClean="0">
                <a:latin typeface="Helvetica Neue Light" charset="0"/>
                <a:ea typeface="Helvetica Neue Light" charset="0"/>
                <a:cs typeface="Helvetica Neue Light" charset="0"/>
              </a:rPr>
              <a:t>sed</a:t>
            </a:r>
            <a:r>
              <a:rPr lang="en-US" sz="3200" dirty="0" smtClean="0">
                <a:latin typeface="Helvetica Neue Light" charset="0"/>
                <a:ea typeface="Helvetica Neue Light" charset="0"/>
                <a:cs typeface="Helvetica Neue Light" charset="0"/>
              </a:rPr>
              <a:t> </a:t>
            </a:r>
            <a:r>
              <a:rPr lang="en-US" sz="3200" dirty="0" err="1" smtClean="0">
                <a:latin typeface="Helvetica Neue Light" charset="0"/>
                <a:ea typeface="Helvetica Neue Light" charset="0"/>
                <a:cs typeface="Helvetica Neue Light" charset="0"/>
              </a:rPr>
              <a:t>odio</a:t>
            </a:r>
            <a:r>
              <a:rPr lang="en-US" sz="3200" dirty="0" smtClean="0">
                <a:latin typeface="Helvetica Neue Light" charset="0"/>
                <a:ea typeface="Helvetica Neue Light" charset="0"/>
                <a:cs typeface="Helvetica Neue Light" charset="0"/>
              </a:rPr>
              <a:t> </a:t>
            </a:r>
            <a:r>
              <a:rPr lang="en-US" sz="3200" dirty="0" err="1" smtClean="0">
                <a:latin typeface="Helvetica Neue Light" charset="0"/>
                <a:ea typeface="Helvetica Neue Light" charset="0"/>
                <a:cs typeface="Helvetica Neue Light" charset="0"/>
              </a:rPr>
              <a:t>nec</a:t>
            </a:r>
            <a:r>
              <a:rPr lang="en-US" sz="3200" dirty="0" smtClean="0">
                <a:latin typeface="Helvetica Neue Light" charset="0"/>
                <a:ea typeface="Helvetica Neue Light" charset="0"/>
                <a:cs typeface="Helvetica Neue Light" charset="0"/>
              </a:rPr>
              <a:t> </a:t>
            </a:r>
            <a:r>
              <a:rPr lang="en-US" sz="3200" dirty="0" err="1" smtClean="0">
                <a:latin typeface="Helvetica Neue Light" charset="0"/>
                <a:ea typeface="Helvetica Neue Light" charset="0"/>
                <a:cs typeface="Helvetica Neue Light" charset="0"/>
              </a:rPr>
              <a:t>mauris</a:t>
            </a:r>
            <a:r>
              <a:rPr lang="en-US" sz="3200" dirty="0" smtClean="0">
                <a:latin typeface="Helvetica Neue Light" charset="0"/>
                <a:ea typeface="Helvetica Neue Light" charset="0"/>
                <a:cs typeface="Helvetica Neue Light" charset="0"/>
              </a:rPr>
              <a:t> </a:t>
            </a:r>
            <a:r>
              <a:rPr lang="en-US" sz="3200" dirty="0" err="1" smtClean="0">
                <a:latin typeface="Helvetica Neue Light" charset="0"/>
                <a:ea typeface="Helvetica Neue Light" charset="0"/>
                <a:cs typeface="Helvetica Neue Light" charset="0"/>
              </a:rPr>
              <a:t>sollicitudin</a:t>
            </a:r>
            <a:r>
              <a:rPr lang="en-US" sz="3200" dirty="0" smtClean="0">
                <a:latin typeface="Helvetica Neue Light" charset="0"/>
                <a:ea typeface="Helvetica Neue Light" charset="0"/>
                <a:cs typeface="Helvetica Neue Light" charset="0"/>
              </a:rPr>
              <a:t> dictum at sit </a:t>
            </a:r>
            <a:r>
              <a:rPr lang="en-US" sz="3200" dirty="0" err="1" smtClean="0">
                <a:latin typeface="Helvetica Neue Light" charset="0"/>
                <a:ea typeface="Helvetica Neue Light" charset="0"/>
                <a:cs typeface="Helvetica Neue Light" charset="0"/>
              </a:rPr>
              <a:t>amet</a:t>
            </a:r>
            <a:r>
              <a:rPr lang="en-US" sz="3200" dirty="0" smtClean="0">
                <a:latin typeface="Helvetica Neue Light" charset="0"/>
                <a:ea typeface="Helvetica Neue Light" charset="0"/>
                <a:cs typeface="Helvetica Neue Light" charset="0"/>
              </a:rPr>
              <a:t> lacus. </a:t>
            </a:r>
            <a:endParaRPr lang="en-US" sz="3200" dirty="0">
              <a:latin typeface="Helvetica Neue Light" charset="0"/>
              <a:ea typeface="Helvetica Neue Light" charset="0"/>
              <a:cs typeface="Helvetica Neue Light" charset="0"/>
            </a:endParaRPr>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6671" y="6109517"/>
            <a:ext cx="659166" cy="582296"/>
          </a:xfrm>
          <a:prstGeom prst="rect">
            <a:avLst/>
          </a:prstGeom>
        </p:spPr>
      </p:pic>
      <p:sp>
        <p:nvSpPr>
          <p:cNvPr id="18" name="Footer Placeholder 4"/>
          <p:cNvSpPr>
            <a:spLocks noGrp="1"/>
          </p:cNvSpPr>
          <p:nvPr>
            <p:ph type="ftr" sz="quarter" idx="11"/>
          </p:nvPr>
        </p:nvSpPr>
        <p:spPr>
          <a:xfrm>
            <a:off x="1122048" y="6247927"/>
            <a:ext cx="5309487" cy="365125"/>
          </a:xfrm>
        </p:spPr>
        <p:txBody>
          <a:bodyPr/>
          <a:lstStyle>
            <a:lvl1pPr>
              <a:defRPr>
                <a:solidFill>
                  <a:srgbClr val="0098C3"/>
                </a:solidFill>
              </a:defRPr>
            </a:lvl1pPr>
          </a:lstStyle>
          <a:p>
            <a:endParaRPr lang="en-US" dirty="0" smtClean="0"/>
          </a:p>
        </p:txBody>
      </p:sp>
      <p:sp>
        <p:nvSpPr>
          <p:cNvPr id="20" name="Slide Number Placeholder 5"/>
          <p:cNvSpPr>
            <a:spLocks noGrp="1"/>
          </p:cNvSpPr>
          <p:nvPr>
            <p:ph type="sldNum" sz="quarter" idx="12"/>
          </p:nvPr>
        </p:nvSpPr>
        <p:spPr>
          <a:xfrm>
            <a:off x="6787818" y="6247926"/>
            <a:ext cx="1885950" cy="365125"/>
          </a:xfrm>
        </p:spPr>
        <p:txBody>
          <a:bodyPr/>
          <a:lstStyle>
            <a:lvl1pPr>
              <a:defRPr>
                <a:solidFill>
                  <a:srgbClr val="0098C3"/>
                </a:solidFill>
              </a:defRPr>
            </a:lvl1pPr>
          </a:lstStyle>
          <a:p>
            <a:fld id="{86DE6AE0-F1EF-4F4B-A1D9-9F4F8F2B11C1}" type="slidenum">
              <a:rPr lang="en-US" smtClean="0"/>
              <a:pPr/>
              <a:t>‹#›</a:t>
            </a:fld>
            <a:endParaRPr lang="en-US" dirty="0"/>
          </a:p>
        </p:txBody>
      </p:sp>
    </p:spTree>
    <p:extLst>
      <p:ext uri="{BB962C8B-B14F-4D97-AF65-F5344CB8AC3E}">
        <p14:creationId xmlns:p14="http://schemas.microsoft.com/office/powerpoint/2010/main" val="22004370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3" y="0"/>
            <a:ext cx="9144002" cy="6858000"/>
          </a:xfrm>
          <a:prstGeom prst="rect">
            <a:avLst/>
          </a:prstGeom>
        </p:spPr>
      </p:pic>
      <p:sp>
        <p:nvSpPr>
          <p:cNvPr id="9" name="Rectangle 8"/>
          <p:cNvSpPr/>
          <p:nvPr userDrawn="1"/>
        </p:nvSpPr>
        <p:spPr>
          <a:xfrm>
            <a:off x="-2" y="0"/>
            <a:ext cx="9144002" cy="6858000"/>
          </a:xfrm>
          <a:prstGeom prst="rect">
            <a:avLst/>
          </a:prstGeom>
          <a:solidFill>
            <a:schemeClr val="tx1">
              <a:alpha val="18000"/>
            </a:schemeClr>
          </a:solidFill>
          <a:ln cap="sq">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hasCustomPrompt="1"/>
          </p:nvPr>
        </p:nvSpPr>
        <p:spPr>
          <a:xfrm>
            <a:off x="482654" y="403546"/>
            <a:ext cx="8032696" cy="679903"/>
          </a:xfrm>
        </p:spPr>
        <p:txBody>
          <a:bodyPr anchor="b"/>
          <a:lstStyle>
            <a:lvl1pPr>
              <a:defRPr baseline="0">
                <a:solidFill>
                  <a:schemeClr val="bg1"/>
                </a:solidFill>
              </a:defRPr>
            </a:lvl1pPr>
          </a:lstStyle>
          <a:p>
            <a:r>
              <a:rPr lang="en-US" dirty="0" smtClean="0"/>
              <a:t>Page heading</a:t>
            </a:r>
            <a:endParaRPr lang="en-US" dirty="0"/>
          </a:p>
        </p:txBody>
      </p:sp>
      <p:sp>
        <p:nvSpPr>
          <p:cNvPr id="3" name="Content Placeholder 2"/>
          <p:cNvSpPr>
            <a:spLocks noGrp="1"/>
          </p:cNvSpPr>
          <p:nvPr>
            <p:ph idx="1" hasCustomPrompt="1"/>
          </p:nvPr>
        </p:nvSpPr>
        <p:spPr>
          <a:xfrm>
            <a:off x="482654" y="1413863"/>
            <a:ext cx="7132223" cy="3173506"/>
          </a:xfrm>
        </p:spPr>
        <p:txBody>
          <a:bodyPr>
            <a:normAutofit/>
          </a:bodyPr>
          <a:lstStyle>
            <a:lvl1pPr marL="0" indent="0">
              <a:buNone/>
              <a:defRPr sz="3200">
                <a:solidFill>
                  <a:schemeClr val="bg1"/>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r>
              <a:rPr lang="en-US" sz="3200" dirty="0" smtClean="0">
                <a:latin typeface="Helvetica Neue Light" charset="0"/>
                <a:ea typeface="Helvetica Neue Light" charset="0"/>
                <a:cs typeface="Helvetica Neue Light" charset="0"/>
              </a:rPr>
              <a:t>Lorem ipsum dolor sit </a:t>
            </a:r>
            <a:r>
              <a:rPr lang="en-US" sz="3200" dirty="0" err="1" smtClean="0">
                <a:latin typeface="Helvetica Neue Light" charset="0"/>
                <a:ea typeface="Helvetica Neue Light" charset="0"/>
                <a:cs typeface="Helvetica Neue Light" charset="0"/>
              </a:rPr>
              <a:t>amet</a:t>
            </a:r>
            <a:r>
              <a:rPr lang="en-US" sz="3200" dirty="0" smtClean="0">
                <a:latin typeface="Helvetica Neue Light" charset="0"/>
                <a:ea typeface="Helvetica Neue Light" charset="0"/>
                <a:cs typeface="Helvetica Neue Light" charset="0"/>
              </a:rPr>
              <a:t>, </a:t>
            </a:r>
            <a:r>
              <a:rPr lang="en-US" sz="3200" dirty="0" err="1" smtClean="0">
                <a:latin typeface="Helvetica Neue Light" charset="0"/>
                <a:ea typeface="Helvetica Neue Light" charset="0"/>
                <a:cs typeface="Helvetica Neue Light" charset="0"/>
              </a:rPr>
              <a:t>consectetur</a:t>
            </a:r>
            <a:r>
              <a:rPr lang="en-US" sz="3200" dirty="0" smtClean="0">
                <a:latin typeface="Helvetica Neue Light" charset="0"/>
                <a:ea typeface="Helvetica Neue Light" charset="0"/>
                <a:cs typeface="Helvetica Neue Light" charset="0"/>
              </a:rPr>
              <a:t> </a:t>
            </a:r>
            <a:r>
              <a:rPr lang="en-US" sz="3200" dirty="0" err="1" smtClean="0">
                <a:latin typeface="Helvetica Neue Light" charset="0"/>
                <a:ea typeface="Helvetica Neue Light" charset="0"/>
                <a:cs typeface="Helvetica Neue Light" charset="0"/>
              </a:rPr>
              <a:t>adipiscing</a:t>
            </a:r>
            <a:r>
              <a:rPr lang="en-US" sz="3200" dirty="0" smtClean="0">
                <a:latin typeface="Helvetica Neue Light" charset="0"/>
                <a:ea typeface="Helvetica Neue Light" charset="0"/>
                <a:cs typeface="Helvetica Neue Light" charset="0"/>
              </a:rPr>
              <a:t> </a:t>
            </a:r>
            <a:r>
              <a:rPr lang="en-US" sz="3200" dirty="0" err="1" smtClean="0">
                <a:latin typeface="Helvetica Neue Light" charset="0"/>
                <a:ea typeface="Helvetica Neue Light" charset="0"/>
                <a:cs typeface="Helvetica Neue Light" charset="0"/>
              </a:rPr>
              <a:t>elit</a:t>
            </a:r>
            <a:r>
              <a:rPr lang="en-US" sz="3200" dirty="0" smtClean="0">
                <a:latin typeface="Helvetica Neue Light" charset="0"/>
                <a:ea typeface="Helvetica Neue Light" charset="0"/>
                <a:cs typeface="Helvetica Neue Light" charset="0"/>
              </a:rPr>
              <a:t>. Maecenas in </a:t>
            </a:r>
            <a:r>
              <a:rPr lang="en-US" sz="3200" dirty="0" err="1" smtClean="0">
                <a:latin typeface="Helvetica Neue Light" charset="0"/>
                <a:ea typeface="Helvetica Neue Light" charset="0"/>
                <a:cs typeface="Helvetica Neue Light" charset="0"/>
              </a:rPr>
              <a:t>est</a:t>
            </a:r>
            <a:r>
              <a:rPr lang="en-US" sz="3200" dirty="0" smtClean="0">
                <a:latin typeface="Helvetica Neue Light" charset="0"/>
                <a:ea typeface="Helvetica Neue Light" charset="0"/>
                <a:cs typeface="Helvetica Neue Light" charset="0"/>
              </a:rPr>
              <a:t> et </a:t>
            </a:r>
            <a:r>
              <a:rPr lang="en-US" sz="3200" dirty="0" err="1" smtClean="0">
                <a:latin typeface="Helvetica Neue Light" charset="0"/>
                <a:ea typeface="Helvetica Neue Light" charset="0"/>
                <a:cs typeface="Helvetica Neue Light" charset="0"/>
              </a:rPr>
              <a:t>justo</a:t>
            </a:r>
            <a:r>
              <a:rPr lang="en-US" sz="3200" dirty="0" smtClean="0">
                <a:latin typeface="Helvetica Neue Light" charset="0"/>
                <a:ea typeface="Helvetica Neue Light" charset="0"/>
                <a:cs typeface="Helvetica Neue Light" charset="0"/>
              </a:rPr>
              <a:t> </a:t>
            </a:r>
            <a:r>
              <a:rPr lang="en-US" sz="3200" dirty="0" err="1" smtClean="0">
                <a:latin typeface="Helvetica Neue Light" charset="0"/>
                <a:ea typeface="Helvetica Neue Light" charset="0"/>
                <a:cs typeface="Helvetica Neue Light" charset="0"/>
              </a:rPr>
              <a:t>euismod</a:t>
            </a:r>
            <a:r>
              <a:rPr lang="en-US" sz="3200" dirty="0" smtClean="0">
                <a:latin typeface="Helvetica Neue Light" charset="0"/>
                <a:ea typeface="Helvetica Neue Light" charset="0"/>
                <a:cs typeface="Helvetica Neue Light" charset="0"/>
              </a:rPr>
              <a:t> </a:t>
            </a:r>
            <a:r>
              <a:rPr lang="en-US" sz="3200" dirty="0" err="1" smtClean="0">
                <a:latin typeface="Helvetica Neue Light" charset="0"/>
                <a:ea typeface="Helvetica Neue Light" charset="0"/>
                <a:cs typeface="Helvetica Neue Light" charset="0"/>
              </a:rPr>
              <a:t>tincidunt</a:t>
            </a:r>
            <a:r>
              <a:rPr lang="en-US" sz="3200" dirty="0" smtClean="0">
                <a:latin typeface="Helvetica Neue Light" charset="0"/>
                <a:ea typeface="Helvetica Neue Light" charset="0"/>
                <a:cs typeface="Helvetica Neue Light" charset="0"/>
              </a:rPr>
              <a:t> a </a:t>
            </a:r>
            <a:r>
              <a:rPr lang="en-US" sz="3200" dirty="0" err="1" smtClean="0">
                <a:latin typeface="Helvetica Neue Light" charset="0"/>
                <a:ea typeface="Helvetica Neue Light" charset="0"/>
                <a:cs typeface="Helvetica Neue Light" charset="0"/>
              </a:rPr>
              <a:t>eget</a:t>
            </a:r>
            <a:r>
              <a:rPr lang="en-US" sz="3200" dirty="0" smtClean="0">
                <a:latin typeface="Helvetica Neue Light" charset="0"/>
                <a:ea typeface="Helvetica Neue Light" charset="0"/>
                <a:cs typeface="Helvetica Neue Light" charset="0"/>
              </a:rPr>
              <a:t> </a:t>
            </a:r>
            <a:r>
              <a:rPr lang="en-US" sz="3200" dirty="0" err="1" smtClean="0">
                <a:latin typeface="Helvetica Neue Light" charset="0"/>
                <a:ea typeface="Helvetica Neue Light" charset="0"/>
                <a:cs typeface="Helvetica Neue Light" charset="0"/>
              </a:rPr>
              <a:t>massa</a:t>
            </a:r>
            <a:r>
              <a:rPr lang="en-US" sz="3200" dirty="0" smtClean="0">
                <a:latin typeface="Helvetica Neue Light" charset="0"/>
                <a:ea typeface="Helvetica Neue Light" charset="0"/>
                <a:cs typeface="Helvetica Neue Light" charset="0"/>
              </a:rPr>
              <a:t>. </a:t>
            </a:r>
            <a:r>
              <a:rPr lang="en-US" sz="3200" dirty="0" err="1" smtClean="0">
                <a:latin typeface="Helvetica Neue Light" charset="0"/>
                <a:ea typeface="Helvetica Neue Light" charset="0"/>
                <a:cs typeface="Helvetica Neue Light" charset="0"/>
              </a:rPr>
              <a:t>Donec</a:t>
            </a:r>
            <a:r>
              <a:rPr lang="en-US" sz="3200" dirty="0" smtClean="0">
                <a:latin typeface="Helvetica Neue Light" charset="0"/>
                <a:ea typeface="Helvetica Neue Light" charset="0"/>
                <a:cs typeface="Helvetica Neue Light" charset="0"/>
              </a:rPr>
              <a:t> </a:t>
            </a:r>
            <a:r>
              <a:rPr lang="en-US" sz="3200" dirty="0" err="1" smtClean="0">
                <a:latin typeface="Helvetica Neue Light" charset="0"/>
                <a:ea typeface="Helvetica Neue Light" charset="0"/>
                <a:cs typeface="Helvetica Neue Light" charset="0"/>
              </a:rPr>
              <a:t>dignissim</a:t>
            </a:r>
            <a:r>
              <a:rPr lang="en-US" sz="3200" dirty="0" smtClean="0">
                <a:latin typeface="Helvetica Neue Light" charset="0"/>
                <a:ea typeface="Helvetica Neue Light" charset="0"/>
                <a:cs typeface="Helvetica Neue Light" charset="0"/>
              </a:rPr>
              <a:t> ex vitae libero </a:t>
            </a:r>
            <a:r>
              <a:rPr lang="en-US" sz="3200" dirty="0" err="1" smtClean="0">
                <a:latin typeface="Helvetica Neue Light" charset="0"/>
                <a:ea typeface="Helvetica Neue Light" charset="0"/>
                <a:cs typeface="Helvetica Neue Light" charset="0"/>
              </a:rPr>
              <a:t>congue</a:t>
            </a:r>
            <a:r>
              <a:rPr lang="en-US" sz="3200" dirty="0" smtClean="0">
                <a:latin typeface="Helvetica Neue Light" charset="0"/>
                <a:ea typeface="Helvetica Neue Light" charset="0"/>
                <a:cs typeface="Helvetica Neue Light" charset="0"/>
              </a:rPr>
              <a:t>, </a:t>
            </a:r>
            <a:r>
              <a:rPr lang="en-US" sz="3200" dirty="0" err="1" smtClean="0">
                <a:latin typeface="Helvetica Neue Light" charset="0"/>
                <a:ea typeface="Helvetica Neue Light" charset="0"/>
                <a:cs typeface="Helvetica Neue Light" charset="0"/>
              </a:rPr>
              <a:t>eu</a:t>
            </a:r>
            <a:r>
              <a:rPr lang="en-US" sz="3200" dirty="0" smtClean="0">
                <a:latin typeface="Helvetica Neue Light" charset="0"/>
                <a:ea typeface="Helvetica Neue Light" charset="0"/>
                <a:cs typeface="Helvetica Neue Light" charset="0"/>
              </a:rPr>
              <a:t> convallis lacus maximus. </a:t>
            </a:r>
            <a:r>
              <a:rPr lang="en-US" sz="3200" dirty="0" err="1" smtClean="0">
                <a:latin typeface="Helvetica Neue Light" charset="0"/>
                <a:ea typeface="Helvetica Neue Light" charset="0"/>
                <a:cs typeface="Helvetica Neue Light" charset="0"/>
              </a:rPr>
              <a:t>Etiam</a:t>
            </a:r>
            <a:r>
              <a:rPr lang="en-US" sz="3200" dirty="0" smtClean="0">
                <a:latin typeface="Helvetica Neue Light" charset="0"/>
                <a:ea typeface="Helvetica Neue Light" charset="0"/>
                <a:cs typeface="Helvetica Neue Light" charset="0"/>
              </a:rPr>
              <a:t> </a:t>
            </a:r>
            <a:r>
              <a:rPr lang="en-US" sz="3200" dirty="0" err="1" smtClean="0">
                <a:latin typeface="Helvetica Neue Light" charset="0"/>
                <a:ea typeface="Helvetica Neue Light" charset="0"/>
                <a:cs typeface="Helvetica Neue Light" charset="0"/>
              </a:rPr>
              <a:t>sed</a:t>
            </a:r>
            <a:r>
              <a:rPr lang="en-US" sz="3200" dirty="0" smtClean="0">
                <a:latin typeface="Helvetica Neue Light" charset="0"/>
                <a:ea typeface="Helvetica Neue Light" charset="0"/>
                <a:cs typeface="Helvetica Neue Light" charset="0"/>
              </a:rPr>
              <a:t> </a:t>
            </a:r>
            <a:r>
              <a:rPr lang="en-US" sz="3200" dirty="0" err="1" smtClean="0">
                <a:latin typeface="Helvetica Neue Light" charset="0"/>
                <a:ea typeface="Helvetica Neue Light" charset="0"/>
                <a:cs typeface="Helvetica Neue Light" charset="0"/>
              </a:rPr>
              <a:t>odio</a:t>
            </a:r>
            <a:r>
              <a:rPr lang="en-US" sz="3200" dirty="0" smtClean="0">
                <a:latin typeface="Helvetica Neue Light" charset="0"/>
                <a:ea typeface="Helvetica Neue Light" charset="0"/>
                <a:cs typeface="Helvetica Neue Light" charset="0"/>
              </a:rPr>
              <a:t> </a:t>
            </a:r>
            <a:r>
              <a:rPr lang="en-US" sz="3200" dirty="0" err="1" smtClean="0">
                <a:latin typeface="Helvetica Neue Light" charset="0"/>
                <a:ea typeface="Helvetica Neue Light" charset="0"/>
                <a:cs typeface="Helvetica Neue Light" charset="0"/>
              </a:rPr>
              <a:t>nec</a:t>
            </a:r>
            <a:r>
              <a:rPr lang="en-US" sz="3200" dirty="0" smtClean="0">
                <a:latin typeface="Helvetica Neue Light" charset="0"/>
                <a:ea typeface="Helvetica Neue Light" charset="0"/>
                <a:cs typeface="Helvetica Neue Light" charset="0"/>
              </a:rPr>
              <a:t> </a:t>
            </a:r>
            <a:r>
              <a:rPr lang="en-US" sz="3200" dirty="0" err="1" smtClean="0">
                <a:latin typeface="Helvetica Neue Light" charset="0"/>
                <a:ea typeface="Helvetica Neue Light" charset="0"/>
                <a:cs typeface="Helvetica Neue Light" charset="0"/>
              </a:rPr>
              <a:t>mauris</a:t>
            </a:r>
            <a:r>
              <a:rPr lang="en-US" sz="3200" dirty="0" smtClean="0">
                <a:latin typeface="Helvetica Neue Light" charset="0"/>
                <a:ea typeface="Helvetica Neue Light" charset="0"/>
                <a:cs typeface="Helvetica Neue Light" charset="0"/>
              </a:rPr>
              <a:t> </a:t>
            </a:r>
            <a:r>
              <a:rPr lang="en-US" sz="3200" dirty="0" err="1" smtClean="0">
                <a:latin typeface="Helvetica Neue Light" charset="0"/>
                <a:ea typeface="Helvetica Neue Light" charset="0"/>
                <a:cs typeface="Helvetica Neue Light" charset="0"/>
              </a:rPr>
              <a:t>sollicitudin</a:t>
            </a:r>
            <a:r>
              <a:rPr lang="en-US" sz="3200" dirty="0" smtClean="0">
                <a:latin typeface="Helvetica Neue Light" charset="0"/>
                <a:ea typeface="Helvetica Neue Light" charset="0"/>
                <a:cs typeface="Helvetica Neue Light" charset="0"/>
              </a:rPr>
              <a:t> dictum at sit </a:t>
            </a:r>
            <a:r>
              <a:rPr lang="en-US" sz="3200" dirty="0" err="1" smtClean="0">
                <a:latin typeface="Helvetica Neue Light" charset="0"/>
                <a:ea typeface="Helvetica Neue Light" charset="0"/>
                <a:cs typeface="Helvetica Neue Light" charset="0"/>
              </a:rPr>
              <a:t>amet</a:t>
            </a:r>
            <a:r>
              <a:rPr lang="en-US" sz="3200" dirty="0" smtClean="0">
                <a:latin typeface="Helvetica Neue Light" charset="0"/>
                <a:ea typeface="Helvetica Neue Light" charset="0"/>
                <a:cs typeface="Helvetica Neue Light" charset="0"/>
              </a:rPr>
              <a:t> lacus. </a:t>
            </a:r>
            <a:endParaRPr lang="en-US" sz="3200" dirty="0">
              <a:latin typeface="Helvetica Neue Light" charset="0"/>
              <a:ea typeface="Helvetica Neue Light" charset="0"/>
              <a:cs typeface="Helvetica Neue Light" charset="0"/>
            </a:endParaRPr>
          </a:p>
        </p:txBody>
      </p:sp>
      <p:sp>
        <p:nvSpPr>
          <p:cNvPr id="18" name="Footer Placeholder 4"/>
          <p:cNvSpPr>
            <a:spLocks noGrp="1"/>
          </p:cNvSpPr>
          <p:nvPr>
            <p:ph type="ftr" sz="quarter" idx="11"/>
          </p:nvPr>
        </p:nvSpPr>
        <p:spPr>
          <a:xfrm>
            <a:off x="1122048" y="6247927"/>
            <a:ext cx="5309487" cy="365125"/>
          </a:xfrm>
        </p:spPr>
        <p:txBody>
          <a:bodyPr/>
          <a:lstStyle>
            <a:lvl1pPr>
              <a:defRPr>
                <a:solidFill>
                  <a:schemeClr val="bg1"/>
                </a:solidFill>
              </a:defRPr>
            </a:lvl1pPr>
          </a:lstStyle>
          <a:p>
            <a:endParaRPr lang="en-US" dirty="0" smtClean="0">
              <a:solidFill>
                <a:srgbClr val="FFFFFF"/>
              </a:solidFill>
            </a:endParaRPr>
          </a:p>
        </p:txBody>
      </p:sp>
      <p:sp>
        <p:nvSpPr>
          <p:cNvPr id="20" name="Slide Number Placeholder 5"/>
          <p:cNvSpPr>
            <a:spLocks noGrp="1"/>
          </p:cNvSpPr>
          <p:nvPr>
            <p:ph type="sldNum" sz="quarter" idx="12"/>
          </p:nvPr>
        </p:nvSpPr>
        <p:spPr>
          <a:xfrm>
            <a:off x="6787818" y="6247926"/>
            <a:ext cx="1885950" cy="365125"/>
          </a:xfrm>
        </p:spPr>
        <p:txBody>
          <a:bodyPr/>
          <a:lstStyle>
            <a:lvl1pPr>
              <a:defRPr>
                <a:solidFill>
                  <a:schemeClr val="bg1"/>
                </a:solidFill>
              </a:defRPr>
            </a:lvl1pPr>
          </a:lstStyle>
          <a:p>
            <a:fld id="{86DE6AE0-F1EF-4F4B-A1D9-9F4F8F2B11C1}" type="slidenum">
              <a:rPr lang="en-US" smtClean="0">
                <a:solidFill>
                  <a:srgbClr val="FFFFFF"/>
                </a:solidFill>
              </a:rPr>
              <a:pPr/>
              <a:t>‹#›</a:t>
            </a:fld>
            <a:endParaRPr lang="en-US" dirty="0">
              <a:solidFill>
                <a:srgbClr val="FFFFFF"/>
              </a:solidFill>
            </a:endParaRP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6671" y="6109517"/>
            <a:ext cx="659167" cy="582296"/>
          </a:xfrm>
          <a:prstGeom prst="rect">
            <a:avLst/>
          </a:prstGeom>
        </p:spPr>
      </p:pic>
    </p:spTree>
    <p:extLst>
      <p:ext uri="{BB962C8B-B14F-4D97-AF65-F5344CB8AC3E}">
        <p14:creationId xmlns:p14="http://schemas.microsoft.com/office/powerpoint/2010/main" val="41147868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2" name="Picture Placeholder 11"/>
          <p:cNvSpPr>
            <a:spLocks noGrp="1"/>
          </p:cNvSpPr>
          <p:nvPr>
            <p:ph type="pic" sz="quarter" idx="15"/>
          </p:nvPr>
        </p:nvSpPr>
        <p:spPr>
          <a:xfrm>
            <a:off x="5346700" y="3630613"/>
            <a:ext cx="3192463" cy="2352675"/>
          </a:xfrm>
        </p:spPr>
        <p:txBody>
          <a:bodyPr/>
          <a:lstStyle>
            <a:lvl1pPr marL="0" indent="0">
              <a:buNone/>
              <a:defRPr/>
            </a:lvl1pPr>
          </a:lstStyle>
          <a:p>
            <a:endParaRPr lang="en-US" dirty="0"/>
          </a:p>
        </p:txBody>
      </p:sp>
      <p:sp>
        <p:nvSpPr>
          <p:cNvPr id="8" name="Picture Placeholder 7"/>
          <p:cNvSpPr>
            <a:spLocks noGrp="1"/>
          </p:cNvSpPr>
          <p:nvPr>
            <p:ph type="pic" sz="quarter" idx="14"/>
          </p:nvPr>
        </p:nvSpPr>
        <p:spPr>
          <a:xfrm>
            <a:off x="5346700" y="1042988"/>
            <a:ext cx="3192463" cy="2352675"/>
          </a:xfrm>
        </p:spPr>
        <p:txBody>
          <a:bodyPr/>
          <a:lstStyle>
            <a:lvl1pPr marL="0" indent="0">
              <a:buNone/>
              <a:defRPr/>
            </a:lvl1pPr>
          </a:lstStyle>
          <a:p>
            <a:endParaRPr lang="en-US" dirty="0"/>
          </a:p>
        </p:txBody>
      </p:sp>
      <p:sp>
        <p:nvSpPr>
          <p:cNvPr id="5" name="Text Placeholder 4"/>
          <p:cNvSpPr>
            <a:spLocks noGrp="1"/>
          </p:cNvSpPr>
          <p:nvPr>
            <p:ph type="body" sz="quarter" idx="13" hasCustomPrompt="1"/>
          </p:nvPr>
        </p:nvSpPr>
        <p:spPr>
          <a:xfrm>
            <a:off x="482600" y="1014292"/>
            <a:ext cx="4519706" cy="4968996"/>
          </a:xfrm>
        </p:spPr>
        <p:txBody>
          <a:bodyPr>
            <a:normAutofit/>
          </a:bodyPr>
          <a:lstStyle>
            <a:lvl1pPr marL="0" indent="0">
              <a:lnSpc>
                <a:spcPct val="100000"/>
              </a:lnSpc>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r>
              <a:rPr lang="en-US" dirty="0" smtClean="0">
                <a:latin typeface="Helvetica Neue Light" charset="0"/>
                <a:ea typeface="Helvetica Neue Light" charset="0"/>
                <a:cs typeface="Helvetica Neue Light" charset="0"/>
              </a:rPr>
              <a:t>Lorem ipsum dolor sit </a:t>
            </a:r>
            <a:r>
              <a:rPr lang="en-US" dirty="0" err="1" smtClean="0">
                <a:latin typeface="Helvetica Neue Light" charset="0"/>
                <a:ea typeface="Helvetica Neue Light" charset="0"/>
                <a:cs typeface="Helvetica Neue Light" charset="0"/>
              </a:rPr>
              <a:t>amet</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consectetur</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adipiscing</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elit</a:t>
            </a:r>
            <a:r>
              <a:rPr lang="en-US" dirty="0" smtClean="0">
                <a:latin typeface="Helvetica Neue Light" charset="0"/>
                <a:ea typeface="Helvetica Neue Light" charset="0"/>
                <a:cs typeface="Helvetica Neue Light" charset="0"/>
              </a:rPr>
              <a:t>. Maecenas in </a:t>
            </a:r>
            <a:r>
              <a:rPr lang="en-US" dirty="0" err="1" smtClean="0">
                <a:latin typeface="Helvetica Neue Light" charset="0"/>
                <a:ea typeface="Helvetica Neue Light" charset="0"/>
                <a:cs typeface="Helvetica Neue Light" charset="0"/>
              </a:rPr>
              <a:t>est</a:t>
            </a:r>
            <a:r>
              <a:rPr lang="en-US" dirty="0" smtClean="0">
                <a:latin typeface="Helvetica Neue Light" charset="0"/>
                <a:ea typeface="Helvetica Neue Light" charset="0"/>
                <a:cs typeface="Helvetica Neue Light" charset="0"/>
              </a:rPr>
              <a:t> et </a:t>
            </a:r>
            <a:r>
              <a:rPr lang="en-US" dirty="0" err="1" smtClean="0">
                <a:latin typeface="Helvetica Neue Light" charset="0"/>
                <a:ea typeface="Helvetica Neue Light" charset="0"/>
                <a:cs typeface="Helvetica Neue Light" charset="0"/>
              </a:rPr>
              <a:t>justo</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euismod</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tincidunt</a:t>
            </a:r>
            <a:r>
              <a:rPr lang="en-US" dirty="0" smtClean="0">
                <a:latin typeface="Helvetica Neue Light" charset="0"/>
                <a:ea typeface="Helvetica Neue Light" charset="0"/>
                <a:cs typeface="Helvetica Neue Light" charset="0"/>
              </a:rPr>
              <a:t> a </a:t>
            </a:r>
            <a:r>
              <a:rPr lang="en-US" dirty="0" err="1" smtClean="0">
                <a:latin typeface="Helvetica Neue Light" charset="0"/>
                <a:ea typeface="Helvetica Neue Light" charset="0"/>
                <a:cs typeface="Helvetica Neue Light" charset="0"/>
              </a:rPr>
              <a:t>eget</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massa</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Donec</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dignissim</a:t>
            </a:r>
            <a:r>
              <a:rPr lang="en-US" dirty="0" smtClean="0">
                <a:latin typeface="Helvetica Neue Light" charset="0"/>
                <a:ea typeface="Helvetica Neue Light" charset="0"/>
                <a:cs typeface="Helvetica Neue Light" charset="0"/>
              </a:rPr>
              <a:t> ex vitae libero </a:t>
            </a:r>
            <a:r>
              <a:rPr lang="en-US" dirty="0" err="1" smtClean="0">
                <a:latin typeface="Helvetica Neue Light" charset="0"/>
                <a:ea typeface="Helvetica Neue Light" charset="0"/>
                <a:cs typeface="Helvetica Neue Light" charset="0"/>
              </a:rPr>
              <a:t>congue</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eu</a:t>
            </a:r>
            <a:r>
              <a:rPr lang="en-US" dirty="0" smtClean="0">
                <a:latin typeface="Helvetica Neue Light" charset="0"/>
                <a:ea typeface="Helvetica Neue Light" charset="0"/>
                <a:cs typeface="Helvetica Neue Light" charset="0"/>
              </a:rPr>
              <a:t> convallis lacus maximus. </a:t>
            </a:r>
            <a:r>
              <a:rPr lang="en-US" dirty="0" err="1" smtClean="0">
                <a:latin typeface="Helvetica Neue Light" charset="0"/>
                <a:ea typeface="Helvetica Neue Light" charset="0"/>
                <a:cs typeface="Helvetica Neue Light" charset="0"/>
              </a:rPr>
              <a:t>Etiam</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sed</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odio</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nec</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mauris</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sollicitudin</a:t>
            </a:r>
            <a:r>
              <a:rPr lang="en-US" dirty="0" smtClean="0">
                <a:latin typeface="Helvetica Neue Light" charset="0"/>
                <a:ea typeface="Helvetica Neue Light" charset="0"/>
                <a:cs typeface="Helvetica Neue Light" charset="0"/>
              </a:rPr>
              <a:t> dictum at sit </a:t>
            </a:r>
            <a:r>
              <a:rPr lang="en-US" dirty="0" err="1" smtClean="0">
                <a:latin typeface="Helvetica Neue Light" charset="0"/>
                <a:ea typeface="Helvetica Neue Light" charset="0"/>
                <a:cs typeface="Helvetica Neue Light" charset="0"/>
              </a:rPr>
              <a:t>amet</a:t>
            </a:r>
            <a:r>
              <a:rPr lang="en-US" dirty="0" smtClean="0">
                <a:latin typeface="Helvetica Neue Light" charset="0"/>
                <a:ea typeface="Helvetica Neue Light" charset="0"/>
                <a:cs typeface="Helvetica Neue Light" charset="0"/>
              </a:rPr>
              <a:t> lacus.</a:t>
            </a:r>
          </a:p>
          <a:p>
            <a:endParaRPr lang="en-US" dirty="0" smtClean="0">
              <a:latin typeface="Helvetica Neue Light" charset="0"/>
              <a:ea typeface="Helvetica Neue Light" charset="0"/>
              <a:cs typeface="Helvetica Neue Light" charset="0"/>
            </a:endParaRPr>
          </a:p>
          <a:p>
            <a:r>
              <a:rPr lang="en-US" dirty="0" err="1" smtClean="0">
                <a:latin typeface="Helvetica Neue Light" charset="0"/>
                <a:ea typeface="Helvetica Neue Light" charset="0"/>
                <a:cs typeface="Helvetica Neue Light" charset="0"/>
              </a:rPr>
              <a:t>Nullam</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laoreet</a:t>
            </a:r>
            <a:r>
              <a:rPr lang="en-US" dirty="0" smtClean="0">
                <a:latin typeface="Helvetica Neue Light" charset="0"/>
                <a:ea typeface="Helvetica Neue Light" charset="0"/>
                <a:cs typeface="Helvetica Neue Light" charset="0"/>
              </a:rPr>
              <a:t> quam at </a:t>
            </a:r>
            <a:r>
              <a:rPr lang="en-US" dirty="0" err="1" smtClean="0">
                <a:latin typeface="Helvetica Neue Light" charset="0"/>
                <a:ea typeface="Helvetica Neue Light" charset="0"/>
                <a:cs typeface="Helvetica Neue Light" charset="0"/>
              </a:rPr>
              <a:t>tincidunt</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rhoncus</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Phasellus</a:t>
            </a:r>
            <a:r>
              <a:rPr lang="en-US" dirty="0" smtClean="0">
                <a:latin typeface="Helvetica Neue Light" charset="0"/>
                <a:ea typeface="Helvetica Neue Light" charset="0"/>
                <a:cs typeface="Helvetica Neue Light" charset="0"/>
              </a:rPr>
              <a:t> at </a:t>
            </a:r>
            <a:r>
              <a:rPr lang="en-US" dirty="0" err="1" smtClean="0">
                <a:latin typeface="Helvetica Neue Light" charset="0"/>
                <a:ea typeface="Helvetica Neue Light" charset="0"/>
                <a:cs typeface="Helvetica Neue Light" charset="0"/>
              </a:rPr>
              <a:t>velit</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luctus</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imperdiet</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odio</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sed</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posuere</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nulla</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Nulla</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egestas</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massa</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diam</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eget</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laoreet</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sapien</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imperdiet</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eu</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Phasellus</a:t>
            </a:r>
            <a:r>
              <a:rPr lang="en-US" dirty="0" smtClean="0">
                <a:latin typeface="Helvetica Neue Light" charset="0"/>
                <a:ea typeface="Helvetica Neue Light" charset="0"/>
                <a:cs typeface="Helvetica Neue Light" charset="0"/>
              </a:rPr>
              <a:t> convallis </a:t>
            </a:r>
            <a:r>
              <a:rPr lang="en-US" dirty="0" err="1" smtClean="0">
                <a:latin typeface="Helvetica Neue Light" charset="0"/>
                <a:ea typeface="Helvetica Neue Light" charset="0"/>
                <a:cs typeface="Helvetica Neue Light" charset="0"/>
              </a:rPr>
              <a:t>tincidunt</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enim</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sed</a:t>
            </a:r>
            <a:r>
              <a:rPr lang="en-US" dirty="0" smtClean="0">
                <a:latin typeface="Helvetica Neue Light" charset="0"/>
                <a:ea typeface="Helvetica Neue Light" charset="0"/>
                <a:cs typeface="Helvetica Neue Light" charset="0"/>
              </a:rPr>
              <a:t> gravida </a:t>
            </a:r>
            <a:r>
              <a:rPr lang="en-US" dirty="0" err="1" smtClean="0">
                <a:latin typeface="Helvetica Neue Light" charset="0"/>
                <a:ea typeface="Helvetica Neue Light" charset="0"/>
                <a:cs typeface="Helvetica Neue Light" charset="0"/>
              </a:rPr>
              <a:t>urna</a:t>
            </a:r>
            <a:r>
              <a:rPr lang="en-US" dirty="0" smtClean="0">
                <a:latin typeface="Helvetica Neue Light" charset="0"/>
                <a:ea typeface="Helvetica Neue Light" charset="0"/>
                <a:cs typeface="Helvetica Neue Light" charset="0"/>
              </a:rPr>
              <a:t> semper vel. In </a:t>
            </a:r>
            <a:r>
              <a:rPr lang="en-US" dirty="0" err="1" smtClean="0">
                <a:latin typeface="Helvetica Neue Light" charset="0"/>
                <a:ea typeface="Helvetica Neue Light" charset="0"/>
                <a:cs typeface="Helvetica Neue Light" charset="0"/>
              </a:rPr>
              <a:t>elementum</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laoreet</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condimentum</a:t>
            </a:r>
            <a:r>
              <a:rPr lang="en-US" dirty="0" smtClean="0">
                <a:latin typeface="Helvetica Neue Light" charset="0"/>
                <a:ea typeface="Helvetica Neue Light" charset="0"/>
                <a:cs typeface="Helvetica Neue Light" charset="0"/>
              </a:rPr>
              <a:t>.  </a:t>
            </a:r>
            <a:endParaRPr lang="en-US" dirty="0">
              <a:latin typeface="Helvetica Neue Light" charset="0"/>
              <a:ea typeface="Helvetica Neue Light" charset="0"/>
              <a:cs typeface="Helvetica Neue Light" charset="0"/>
            </a:endParaRPr>
          </a:p>
        </p:txBody>
      </p:sp>
      <p:sp>
        <p:nvSpPr>
          <p:cNvPr id="2" name="Title 1"/>
          <p:cNvSpPr>
            <a:spLocks noGrp="1"/>
          </p:cNvSpPr>
          <p:nvPr>
            <p:ph type="title" hasCustomPrompt="1"/>
          </p:nvPr>
        </p:nvSpPr>
        <p:spPr>
          <a:xfrm>
            <a:off x="482654" y="441182"/>
            <a:ext cx="8032696" cy="334121"/>
          </a:xfrm>
        </p:spPr>
        <p:txBody>
          <a:bodyPr anchor="b">
            <a:normAutofit/>
          </a:bodyPr>
          <a:lstStyle>
            <a:lvl1pPr>
              <a:defRPr sz="1800" b="0" i="0" baseline="0">
                <a:solidFill>
                  <a:srgbClr val="0098C3"/>
                </a:solidFill>
                <a:latin typeface="Helvetica Neue" charset="0"/>
                <a:ea typeface="Helvetica Neue" charset="0"/>
                <a:cs typeface="Helvetica Neue" charset="0"/>
              </a:defRPr>
            </a:lvl1pPr>
          </a:lstStyle>
          <a:p>
            <a:r>
              <a:rPr lang="en-US" dirty="0" smtClean="0"/>
              <a:t>Heading</a:t>
            </a:r>
            <a:endParaRPr lang="en-US" dirty="0"/>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6671" y="6109517"/>
            <a:ext cx="659166" cy="582296"/>
          </a:xfrm>
          <a:prstGeom prst="rect">
            <a:avLst/>
          </a:prstGeom>
        </p:spPr>
      </p:pic>
      <p:sp>
        <p:nvSpPr>
          <p:cNvPr id="18" name="Footer Placeholder 4"/>
          <p:cNvSpPr>
            <a:spLocks noGrp="1"/>
          </p:cNvSpPr>
          <p:nvPr>
            <p:ph type="ftr" sz="quarter" idx="11"/>
          </p:nvPr>
        </p:nvSpPr>
        <p:spPr>
          <a:xfrm>
            <a:off x="1122048" y="6247927"/>
            <a:ext cx="5309487" cy="365125"/>
          </a:xfrm>
        </p:spPr>
        <p:txBody>
          <a:bodyPr/>
          <a:lstStyle>
            <a:lvl1pPr>
              <a:defRPr>
                <a:solidFill>
                  <a:srgbClr val="0098C3"/>
                </a:solidFill>
              </a:defRPr>
            </a:lvl1pPr>
          </a:lstStyle>
          <a:p>
            <a:endParaRPr lang="en-US" dirty="0" smtClean="0"/>
          </a:p>
        </p:txBody>
      </p:sp>
      <p:sp>
        <p:nvSpPr>
          <p:cNvPr id="20" name="Slide Number Placeholder 5"/>
          <p:cNvSpPr>
            <a:spLocks noGrp="1"/>
          </p:cNvSpPr>
          <p:nvPr>
            <p:ph type="sldNum" sz="quarter" idx="12"/>
          </p:nvPr>
        </p:nvSpPr>
        <p:spPr>
          <a:xfrm>
            <a:off x="6787818" y="6247926"/>
            <a:ext cx="1885950" cy="365125"/>
          </a:xfrm>
        </p:spPr>
        <p:txBody>
          <a:bodyPr/>
          <a:lstStyle>
            <a:lvl1pPr>
              <a:defRPr>
                <a:solidFill>
                  <a:srgbClr val="0098C3"/>
                </a:solidFill>
              </a:defRPr>
            </a:lvl1pPr>
          </a:lstStyle>
          <a:p>
            <a:fld id="{86DE6AE0-F1EF-4F4B-A1D9-9F4F8F2B11C1}" type="slidenum">
              <a:rPr lang="en-US" smtClean="0"/>
              <a:pPr/>
              <a:t>‹#›</a:t>
            </a:fld>
            <a:endParaRPr lang="en-US" dirty="0"/>
          </a:p>
        </p:txBody>
      </p:sp>
    </p:spTree>
    <p:extLst>
      <p:ext uri="{BB962C8B-B14F-4D97-AF65-F5344CB8AC3E}">
        <p14:creationId xmlns:p14="http://schemas.microsoft.com/office/powerpoint/2010/main" val="19568864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482600" y="1014292"/>
            <a:ext cx="5887464" cy="4968996"/>
          </a:xfrm>
        </p:spPr>
        <p:txBody>
          <a:bodyPr>
            <a:normAutofit/>
          </a:bodyPr>
          <a:lstStyle>
            <a:lvl1pPr marL="285750" indent="-285750">
              <a:lnSpc>
                <a:spcPct val="100000"/>
              </a:lnSpc>
              <a:buFont typeface="Arial" charset="0"/>
              <a:buChar char="•"/>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r>
              <a:rPr lang="en-US" dirty="0" smtClean="0">
                <a:latin typeface="Helvetica Neue Light" charset="0"/>
                <a:ea typeface="Helvetica Neue Light" charset="0"/>
                <a:cs typeface="Helvetica Neue Light" charset="0"/>
              </a:rPr>
              <a:t>Lorem ipsum dolor sit </a:t>
            </a:r>
            <a:r>
              <a:rPr lang="en-US" dirty="0" err="1" smtClean="0">
                <a:latin typeface="Helvetica Neue Light" charset="0"/>
                <a:ea typeface="Helvetica Neue Light" charset="0"/>
                <a:cs typeface="Helvetica Neue Light" charset="0"/>
              </a:rPr>
              <a:t>amet</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consectetur</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adipiscing</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elit</a:t>
            </a:r>
            <a:r>
              <a:rPr lang="en-US" dirty="0" smtClean="0">
                <a:latin typeface="Helvetica Neue Light" charset="0"/>
                <a:ea typeface="Helvetica Neue Light" charset="0"/>
                <a:cs typeface="Helvetica Neue Light" charset="0"/>
              </a:rPr>
              <a:t>. Maecenas in </a:t>
            </a:r>
            <a:r>
              <a:rPr lang="en-US" dirty="0" err="1" smtClean="0">
                <a:latin typeface="Helvetica Neue Light" charset="0"/>
                <a:ea typeface="Helvetica Neue Light" charset="0"/>
                <a:cs typeface="Helvetica Neue Light" charset="0"/>
              </a:rPr>
              <a:t>est</a:t>
            </a:r>
            <a:r>
              <a:rPr lang="en-US" dirty="0" smtClean="0">
                <a:latin typeface="Helvetica Neue Light" charset="0"/>
                <a:ea typeface="Helvetica Neue Light" charset="0"/>
                <a:cs typeface="Helvetica Neue Light" charset="0"/>
              </a:rPr>
              <a:t> et </a:t>
            </a:r>
            <a:r>
              <a:rPr lang="en-US" dirty="0" err="1" smtClean="0">
                <a:latin typeface="Helvetica Neue Light" charset="0"/>
                <a:ea typeface="Helvetica Neue Light" charset="0"/>
                <a:cs typeface="Helvetica Neue Light" charset="0"/>
              </a:rPr>
              <a:t>justo</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euismod</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tincidunt</a:t>
            </a:r>
            <a:r>
              <a:rPr lang="en-US" dirty="0" smtClean="0">
                <a:latin typeface="Helvetica Neue Light" charset="0"/>
                <a:ea typeface="Helvetica Neue Light" charset="0"/>
                <a:cs typeface="Helvetica Neue Light" charset="0"/>
              </a:rPr>
              <a:t> a </a:t>
            </a:r>
            <a:r>
              <a:rPr lang="en-US" dirty="0" err="1" smtClean="0">
                <a:latin typeface="Helvetica Neue Light" charset="0"/>
                <a:ea typeface="Helvetica Neue Light" charset="0"/>
                <a:cs typeface="Helvetica Neue Light" charset="0"/>
              </a:rPr>
              <a:t>eget</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massa</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Donec</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dignissim</a:t>
            </a:r>
            <a:r>
              <a:rPr lang="en-US" dirty="0" smtClean="0">
                <a:latin typeface="Helvetica Neue Light" charset="0"/>
                <a:ea typeface="Helvetica Neue Light" charset="0"/>
                <a:cs typeface="Helvetica Neue Light" charset="0"/>
              </a:rPr>
              <a:t> ex vitae libero </a:t>
            </a:r>
            <a:r>
              <a:rPr lang="en-US" dirty="0" err="1" smtClean="0">
                <a:latin typeface="Helvetica Neue Light" charset="0"/>
                <a:ea typeface="Helvetica Neue Light" charset="0"/>
                <a:cs typeface="Helvetica Neue Light" charset="0"/>
              </a:rPr>
              <a:t>congue</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eu</a:t>
            </a:r>
            <a:r>
              <a:rPr lang="en-US" dirty="0" smtClean="0">
                <a:latin typeface="Helvetica Neue Light" charset="0"/>
                <a:ea typeface="Helvetica Neue Light" charset="0"/>
                <a:cs typeface="Helvetica Neue Light" charset="0"/>
              </a:rPr>
              <a:t> convallis lacus maximus. </a:t>
            </a:r>
            <a:r>
              <a:rPr lang="en-US" dirty="0" err="1" smtClean="0">
                <a:latin typeface="Helvetica Neue Light" charset="0"/>
                <a:ea typeface="Helvetica Neue Light" charset="0"/>
                <a:cs typeface="Helvetica Neue Light" charset="0"/>
              </a:rPr>
              <a:t>Etiam</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sed</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odio</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nec</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mauris</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sollicitudin</a:t>
            </a:r>
            <a:r>
              <a:rPr lang="en-US" dirty="0" smtClean="0">
                <a:latin typeface="Helvetica Neue Light" charset="0"/>
                <a:ea typeface="Helvetica Neue Light" charset="0"/>
                <a:cs typeface="Helvetica Neue Light" charset="0"/>
              </a:rPr>
              <a:t> dictum at sit </a:t>
            </a:r>
            <a:r>
              <a:rPr lang="en-US" dirty="0" err="1" smtClean="0">
                <a:latin typeface="Helvetica Neue Light" charset="0"/>
                <a:ea typeface="Helvetica Neue Light" charset="0"/>
                <a:cs typeface="Helvetica Neue Light" charset="0"/>
              </a:rPr>
              <a:t>amet</a:t>
            </a:r>
            <a:r>
              <a:rPr lang="en-US" dirty="0" smtClean="0">
                <a:latin typeface="Helvetica Neue Light" charset="0"/>
                <a:ea typeface="Helvetica Neue Light" charset="0"/>
                <a:cs typeface="Helvetica Neue Light" charset="0"/>
              </a:rPr>
              <a:t> lacus.</a:t>
            </a:r>
          </a:p>
          <a:p>
            <a:r>
              <a:rPr lang="en-US" dirty="0" err="1" smtClean="0">
                <a:latin typeface="Helvetica Neue Light" charset="0"/>
                <a:ea typeface="Helvetica Neue Light" charset="0"/>
                <a:cs typeface="Helvetica Neue Light" charset="0"/>
              </a:rPr>
              <a:t>Nullam</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laoreet</a:t>
            </a:r>
            <a:r>
              <a:rPr lang="en-US" dirty="0" smtClean="0">
                <a:latin typeface="Helvetica Neue Light" charset="0"/>
                <a:ea typeface="Helvetica Neue Light" charset="0"/>
                <a:cs typeface="Helvetica Neue Light" charset="0"/>
              </a:rPr>
              <a:t> quam at </a:t>
            </a:r>
            <a:r>
              <a:rPr lang="en-US" dirty="0" err="1" smtClean="0">
                <a:latin typeface="Helvetica Neue Light" charset="0"/>
                <a:ea typeface="Helvetica Neue Light" charset="0"/>
                <a:cs typeface="Helvetica Neue Light" charset="0"/>
              </a:rPr>
              <a:t>tincidunt</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rhoncus</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Phasellus</a:t>
            </a:r>
            <a:r>
              <a:rPr lang="en-US" dirty="0" smtClean="0">
                <a:latin typeface="Helvetica Neue Light" charset="0"/>
                <a:ea typeface="Helvetica Neue Light" charset="0"/>
                <a:cs typeface="Helvetica Neue Light" charset="0"/>
              </a:rPr>
              <a:t> at </a:t>
            </a:r>
            <a:r>
              <a:rPr lang="en-US" dirty="0" err="1" smtClean="0">
                <a:latin typeface="Helvetica Neue Light" charset="0"/>
                <a:ea typeface="Helvetica Neue Light" charset="0"/>
                <a:cs typeface="Helvetica Neue Light" charset="0"/>
              </a:rPr>
              <a:t>velit</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luctus</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imperdiet</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odio</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sed</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posuere</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nulla</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Nulla</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egestas</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massa</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diam</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eget</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laoreet</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sapien</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imperdiet</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eu</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Phasellus</a:t>
            </a:r>
            <a:r>
              <a:rPr lang="en-US" dirty="0" smtClean="0">
                <a:latin typeface="Helvetica Neue Light" charset="0"/>
                <a:ea typeface="Helvetica Neue Light" charset="0"/>
                <a:cs typeface="Helvetica Neue Light" charset="0"/>
              </a:rPr>
              <a:t> convallis </a:t>
            </a:r>
            <a:r>
              <a:rPr lang="en-US" dirty="0" err="1" smtClean="0">
                <a:latin typeface="Helvetica Neue Light" charset="0"/>
                <a:ea typeface="Helvetica Neue Light" charset="0"/>
                <a:cs typeface="Helvetica Neue Light" charset="0"/>
              </a:rPr>
              <a:t>tincidunt</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enim</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sed</a:t>
            </a:r>
            <a:r>
              <a:rPr lang="en-US" dirty="0" smtClean="0">
                <a:latin typeface="Helvetica Neue Light" charset="0"/>
                <a:ea typeface="Helvetica Neue Light" charset="0"/>
                <a:cs typeface="Helvetica Neue Light" charset="0"/>
              </a:rPr>
              <a:t> gravida </a:t>
            </a:r>
            <a:r>
              <a:rPr lang="en-US" dirty="0" err="1" smtClean="0">
                <a:latin typeface="Helvetica Neue Light" charset="0"/>
                <a:ea typeface="Helvetica Neue Light" charset="0"/>
                <a:cs typeface="Helvetica Neue Light" charset="0"/>
              </a:rPr>
              <a:t>urna</a:t>
            </a:r>
            <a:r>
              <a:rPr lang="en-US" dirty="0" smtClean="0">
                <a:latin typeface="Helvetica Neue Light" charset="0"/>
                <a:ea typeface="Helvetica Neue Light" charset="0"/>
                <a:cs typeface="Helvetica Neue Light" charset="0"/>
              </a:rPr>
              <a:t> semper vel. In </a:t>
            </a:r>
            <a:r>
              <a:rPr lang="en-US" dirty="0" err="1" smtClean="0">
                <a:latin typeface="Helvetica Neue Light" charset="0"/>
                <a:ea typeface="Helvetica Neue Light" charset="0"/>
                <a:cs typeface="Helvetica Neue Light" charset="0"/>
              </a:rPr>
              <a:t>elementum</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laoreet</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condimentum</a:t>
            </a:r>
            <a:r>
              <a:rPr lang="en-US" dirty="0" smtClean="0">
                <a:latin typeface="Helvetica Neue Light" charset="0"/>
                <a:ea typeface="Helvetica Neue Light" charset="0"/>
                <a:cs typeface="Helvetica Neue Light" charset="0"/>
              </a:rPr>
              <a:t>.  </a:t>
            </a:r>
          </a:p>
          <a:p>
            <a:r>
              <a:rPr lang="en-US" dirty="0" smtClean="0">
                <a:latin typeface="Helvetica Neue Light" charset="0"/>
                <a:ea typeface="Helvetica Neue Light" charset="0"/>
                <a:cs typeface="Helvetica Neue Light" charset="0"/>
              </a:rPr>
              <a:t>Lorem ipsum dolor sit </a:t>
            </a:r>
            <a:r>
              <a:rPr lang="en-US" dirty="0" err="1" smtClean="0">
                <a:latin typeface="Helvetica Neue Light" charset="0"/>
                <a:ea typeface="Helvetica Neue Light" charset="0"/>
                <a:cs typeface="Helvetica Neue Light" charset="0"/>
              </a:rPr>
              <a:t>amet</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consectetur</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adipiscing</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elit</a:t>
            </a:r>
            <a:r>
              <a:rPr lang="en-US" dirty="0" smtClean="0">
                <a:latin typeface="Helvetica Neue Light" charset="0"/>
                <a:ea typeface="Helvetica Neue Light" charset="0"/>
                <a:cs typeface="Helvetica Neue Light" charset="0"/>
              </a:rPr>
              <a:t>. Maecenas in </a:t>
            </a:r>
            <a:r>
              <a:rPr lang="en-US" dirty="0" err="1" smtClean="0">
                <a:latin typeface="Helvetica Neue Light" charset="0"/>
                <a:ea typeface="Helvetica Neue Light" charset="0"/>
                <a:cs typeface="Helvetica Neue Light" charset="0"/>
              </a:rPr>
              <a:t>est</a:t>
            </a:r>
            <a:r>
              <a:rPr lang="en-US" dirty="0" smtClean="0">
                <a:latin typeface="Helvetica Neue Light" charset="0"/>
                <a:ea typeface="Helvetica Neue Light" charset="0"/>
                <a:cs typeface="Helvetica Neue Light" charset="0"/>
              </a:rPr>
              <a:t> et </a:t>
            </a:r>
            <a:r>
              <a:rPr lang="en-US" dirty="0" err="1" smtClean="0">
                <a:latin typeface="Helvetica Neue Light" charset="0"/>
                <a:ea typeface="Helvetica Neue Light" charset="0"/>
                <a:cs typeface="Helvetica Neue Light" charset="0"/>
              </a:rPr>
              <a:t>justo</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euismod</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tincidunt</a:t>
            </a:r>
            <a:r>
              <a:rPr lang="en-US" dirty="0" smtClean="0">
                <a:latin typeface="Helvetica Neue Light" charset="0"/>
                <a:ea typeface="Helvetica Neue Light" charset="0"/>
                <a:cs typeface="Helvetica Neue Light" charset="0"/>
              </a:rPr>
              <a:t> a </a:t>
            </a:r>
            <a:r>
              <a:rPr lang="en-US" dirty="0" err="1" smtClean="0">
                <a:latin typeface="Helvetica Neue Light" charset="0"/>
                <a:ea typeface="Helvetica Neue Light" charset="0"/>
                <a:cs typeface="Helvetica Neue Light" charset="0"/>
              </a:rPr>
              <a:t>eget</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massa</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Donec</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dignissim</a:t>
            </a:r>
            <a:r>
              <a:rPr lang="en-US" dirty="0" smtClean="0">
                <a:latin typeface="Helvetica Neue Light" charset="0"/>
                <a:ea typeface="Helvetica Neue Light" charset="0"/>
                <a:cs typeface="Helvetica Neue Light" charset="0"/>
              </a:rPr>
              <a:t> ex vitae libero </a:t>
            </a:r>
            <a:r>
              <a:rPr lang="en-US" dirty="0" err="1" smtClean="0">
                <a:latin typeface="Helvetica Neue Light" charset="0"/>
                <a:ea typeface="Helvetica Neue Light" charset="0"/>
                <a:cs typeface="Helvetica Neue Light" charset="0"/>
              </a:rPr>
              <a:t>congue</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eu</a:t>
            </a:r>
            <a:r>
              <a:rPr lang="en-US" dirty="0" smtClean="0">
                <a:latin typeface="Helvetica Neue Light" charset="0"/>
                <a:ea typeface="Helvetica Neue Light" charset="0"/>
                <a:cs typeface="Helvetica Neue Light" charset="0"/>
              </a:rPr>
              <a:t> convallis lacus maximus. </a:t>
            </a:r>
            <a:r>
              <a:rPr lang="en-US" dirty="0" err="1" smtClean="0">
                <a:latin typeface="Helvetica Neue Light" charset="0"/>
                <a:ea typeface="Helvetica Neue Light" charset="0"/>
                <a:cs typeface="Helvetica Neue Light" charset="0"/>
              </a:rPr>
              <a:t>Etiam</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sed</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odio</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nec</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mauris</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sollicitudin</a:t>
            </a:r>
            <a:r>
              <a:rPr lang="en-US" dirty="0" smtClean="0">
                <a:latin typeface="Helvetica Neue Light" charset="0"/>
                <a:ea typeface="Helvetica Neue Light" charset="0"/>
                <a:cs typeface="Helvetica Neue Light" charset="0"/>
              </a:rPr>
              <a:t> dictum at sit </a:t>
            </a:r>
            <a:r>
              <a:rPr lang="en-US" dirty="0" err="1" smtClean="0">
                <a:latin typeface="Helvetica Neue Light" charset="0"/>
                <a:ea typeface="Helvetica Neue Light" charset="0"/>
                <a:cs typeface="Helvetica Neue Light" charset="0"/>
              </a:rPr>
              <a:t>amet</a:t>
            </a:r>
            <a:r>
              <a:rPr lang="en-US" dirty="0" smtClean="0">
                <a:latin typeface="Helvetica Neue Light" charset="0"/>
                <a:ea typeface="Helvetica Neue Light" charset="0"/>
                <a:cs typeface="Helvetica Neue Light" charset="0"/>
              </a:rPr>
              <a:t> lacus.</a:t>
            </a:r>
          </a:p>
          <a:p>
            <a:r>
              <a:rPr lang="en-US" dirty="0" err="1" smtClean="0">
                <a:latin typeface="Helvetica Neue Light" charset="0"/>
                <a:ea typeface="Helvetica Neue Light" charset="0"/>
                <a:cs typeface="Helvetica Neue Light" charset="0"/>
              </a:rPr>
              <a:t>Nullam</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laoreet</a:t>
            </a:r>
            <a:r>
              <a:rPr lang="en-US" dirty="0" smtClean="0">
                <a:latin typeface="Helvetica Neue Light" charset="0"/>
                <a:ea typeface="Helvetica Neue Light" charset="0"/>
                <a:cs typeface="Helvetica Neue Light" charset="0"/>
              </a:rPr>
              <a:t> quam at </a:t>
            </a:r>
            <a:r>
              <a:rPr lang="en-US" dirty="0" err="1" smtClean="0">
                <a:latin typeface="Helvetica Neue Light" charset="0"/>
                <a:ea typeface="Helvetica Neue Light" charset="0"/>
                <a:cs typeface="Helvetica Neue Light" charset="0"/>
              </a:rPr>
              <a:t>tincidunt</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rhoncus</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Phasellus</a:t>
            </a:r>
            <a:r>
              <a:rPr lang="en-US" dirty="0" smtClean="0">
                <a:latin typeface="Helvetica Neue Light" charset="0"/>
                <a:ea typeface="Helvetica Neue Light" charset="0"/>
                <a:cs typeface="Helvetica Neue Light" charset="0"/>
              </a:rPr>
              <a:t> at </a:t>
            </a:r>
            <a:r>
              <a:rPr lang="en-US" dirty="0" err="1" smtClean="0">
                <a:latin typeface="Helvetica Neue Light" charset="0"/>
                <a:ea typeface="Helvetica Neue Light" charset="0"/>
                <a:cs typeface="Helvetica Neue Light" charset="0"/>
              </a:rPr>
              <a:t>velit</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luctus</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imperdiet</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odio</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sed</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posuere</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nulla</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Nulla</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egestas</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massa</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diam</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eget</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laoreet</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sapien</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imperdiet</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eu</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Phasellus</a:t>
            </a:r>
            <a:r>
              <a:rPr lang="en-US" dirty="0" smtClean="0">
                <a:latin typeface="Helvetica Neue Light" charset="0"/>
                <a:ea typeface="Helvetica Neue Light" charset="0"/>
                <a:cs typeface="Helvetica Neue Light" charset="0"/>
              </a:rPr>
              <a:t> convallis </a:t>
            </a:r>
            <a:r>
              <a:rPr lang="en-US" dirty="0" err="1" smtClean="0">
                <a:latin typeface="Helvetica Neue Light" charset="0"/>
                <a:ea typeface="Helvetica Neue Light" charset="0"/>
                <a:cs typeface="Helvetica Neue Light" charset="0"/>
              </a:rPr>
              <a:t>tincidunt</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enim</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sed</a:t>
            </a:r>
            <a:r>
              <a:rPr lang="en-US" dirty="0" smtClean="0">
                <a:latin typeface="Helvetica Neue Light" charset="0"/>
                <a:ea typeface="Helvetica Neue Light" charset="0"/>
                <a:cs typeface="Helvetica Neue Light" charset="0"/>
              </a:rPr>
              <a:t> gravida </a:t>
            </a:r>
            <a:r>
              <a:rPr lang="en-US" dirty="0" err="1" smtClean="0">
                <a:latin typeface="Helvetica Neue Light" charset="0"/>
                <a:ea typeface="Helvetica Neue Light" charset="0"/>
                <a:cs typeface="Helvetica Neue Light" charset="0"/>
              </a:rPr>
              <a:t>urna</a:t>
            </a:r>
            <a:r>
              <a:rPr lang="en-US" dirty="0" smtClean="0">
                <a:latin typeface="Helvetica Neue Light" charset="0"/>
                <a:ea typeface="Helvetica Neue Light" charset="0"/>
                <a:cs typeface="Helvetica Neue Light" charset="0"/>
              </a:rPr>
              <a:t> semper vel. In </a:t>
            </a:r>
            <a:r>
              <a:rPr lang="en-US" dirty="0" err="1" smtClean="0">
                <a:latin typeface="Helvetica Neue Light" charset="0"/>
                <a:ea typeface="Helvetica Neue Light" charset="0"/>
                <a:cs typeface="Helvetica Neue Light" charset="0"/>
              </a:rPr>
              <a:t>elementum</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laoreet</a:t>
            </a:r>
            <a:r>
              <a:rPr lang="en-US" dirty="0" smtClean="0">
                <a:latin typeface="Helvetica Neue Light" charset="0"/>
                <a:ea typeface="Helvetica Neue Light" charset="0"/>
                <a:cs typeface="Helvetica Neue Light" charset="0"/>
              </a:rPr>
              <a:t> </a:t>
            </a:r>
            <a:r>
              <a:rPr lang="en-US" dirty="0" err="1" smtClean="0">
                <a:latin typeface="Helvetica Neue Light" charset="0"/>
                <a:ea typeface="Helvetica Neue Light" charset="0"/>
                <a:cs typeface="Helvetica Neue Light" charset="0"/>
              </a:rPr>
              <a:t>condimentum</a:t>
            </a:r>
            <a:r>
              <a:rPr lang="en-US" dirty="0" smtClean="0">
                <a:latin typeface="Helvetica Neue Light" charset="0"/>
                <a:ea typeface="Helvetica Neue Light" charset="0"/>
                <a:cs typeface="Helvetica Neue Light" charset="0"/>
              </a:rPr>
              <a:t>.  </a:t>
            </a:r>
          </a:p>
        </p:txBody>
      </p:sp>
      <p:sp>
        <p:nvSpPr>
          <p:cNvPr id="2" name="Title 1"/>
          <p:cNvSpPr>
            <a:spLocks noGrp="1"/>
          </p:cNvSpPr>
          <p:nvPr>
            <p:ph type="title" hasCustomPrompt="1"/>
          </p:nvPr>
        </p:nvSpPr>
        <p:spPr>
          <a:xfrm>
            <a:off x="482654" y="441182"/>
            <a:ext cx="8032696" cy="334121"/>
          </a:xfrm>
        </p:spPr>
        <p:txBody>
          <a:bodyPr anchor="b">
            <a:normAutofit/>
          </a:bodyPr>
          <a:lstStyle>
            <a:lvl1pPr>
              <a:defRPr sz="1800" b="0" i="0" baseline="0">
                <a:solidFill>
                  <a:srgbClr val="0098C3"/>
                </a:solidFill>
                <a:latin typeface="Helvetica Neue" charset="0"/>
                <a:ea typeface="Helvetica Neue" charset="0"/>
                <a:cs typeface="Helvetica Neue" charset="0"/>
              </a:defRPr>
            </a:lvl1pPr>
          </a:lstStyle>
          <a:p>
            <a:r>
              <a:rPr lang="en-US" dirty="0" smtClean="0"/>
              <a:t>Heading</a:t>
            </a:r>
            <a:endParaRPr lang="en-US" dirty="0"/>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6671" y="6109517"/>
            <a:ext cx="659166" cy="582296"/>
          </a:xfrm>
          <a:prstGeom prst="rect">
            <a:avLst/>
          </a:prstGeom>
        </p:spPr>
      </p:pic>
      <p:sp>
        <p:nvSpPr>
          <p:cNvPr id="18" name="Footer Placeholder 4"/>
          <p:cNvSpPr>
            <a:spLocks noGrp="1"/>
          </p:cNvSpPr>
          <p:nvPr>
            <p:ph type="ftr" sz="quarter" idx="11"/>
          </p:nvPr>
        </p:nvSpPr>
        <p:spPr>
          <a:xfrm>
            <a:off x="1122048" y="6247927"/>
            <a:ext cx="5309487" cy="365125"/>
          </a:xfrm>
        </p:spPr>
        <p:txBody>
          <a:bodyPr/>
          <a:lstStyle>
            <a:lvl1pPr>
              <a:defRPr>
                <a:solidFill>
                  <a:srgbClr val="0098C3"/>
                </a:solidFill>
              </a:defRPr>
            </a:lvl1pPr>
          </a:lstStyle>
          <a:p>
            <a:endParaRPr lang="en-US" dirty="0" smtClean="0"/>
          </a:p>
        </p:txBody>
      </p:sp>
      <p:sp>
        <p:nvSpPr>
          <p:cNvPr id="20" name="Slide Number Placeholder 5"/>
          <p:cNvSpPr>
            <a:spLocks noGrp="1"/>
          </p:cNvSpPr>
          <p:nvPr>
            <p:ph type="sldNum" sz="quarter" idx="12"/>
          </p:nvPr>
        </p:nvSpPr>
        <p:spPr>
          <a:xfrm>
            <a:off x="6787818" y="6247926"/>
            <a:ext cx="1885950" cy="365125"/>
          </a:xfrm>
        </p:spPr>
        <p:txBody>
          <a:bodyPr/>
          <a:lstStyle>
            <a:lvl1pPr>
              <a:defRPr>
                <a:solidFill>
                  <a:srgbClr val="0098C3"/>
                </a:solidFill>
              </a:defRPr>
            </a:lvl1pPr>
          </a:lstStyle>
          <a:p>
            <a:fld id="{86DE6AE0-F1EF-4F4B-A1D9-9F4F8F2B11C1}" type="slidenum">
              <a:rPr lang="en-US" smtClean="0"/>
              <a:pPr/>
              <a:t>‹#›</a:t>
            </a:fld>
            <a:endParaRPr lang="en-US" dirty="0"/>
          </a:p>
        </p:txBody>
      </p:sp>
    </p:spTree>
    <p:extLst>
      <p:ext uri="{BB962C8B-B14F-4D97-AF65-F5344CB8AC3E}">
        <p14:creationId xmlns:p14="http://schemas.microsoft.com/office/powerpoint/2010/main" val="1587144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B90A1B-ABBF-4260-A22B-EBFD9CB0529D}" type="datetimeFigureOut">
              <a:rPr lang="en-GB" smtClean="0">
                <a:solidFill>
                  <a:prstClr val="black">
                    <a:tint val="75000"/>
                  </a:prstClr>
                </a:solidFill>
              </a:rPr>
              <a:pPr/>
              <a:t>29/06/2019</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4FA28EE-3294-44B3-A954-F4AEB2021F93}"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2559221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0098C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3712" y="2247148"/>
            <a:ext cx="8049880" cy="723469"/>
          </a:xfrm>
        </p:spPr>
        <p:txBody>
          <a:bodyPr anchor="b">
            <a:normAutofit/>
          </a:bodyPr>
          <a:lstStyle>
            <a:lvl1pPr>
              <a:defRPr sz="4200">
                <a:solidFill>
                  <a:schemeClr val="bg1"/>
                </a:solidFill>
              </a:defRPr>
            </a:lvl1pPr>
          </a:lstStyle>
          <a:p>
            <a:r>
              <a:rPr lang="en-US" dirty="0" smtClean="0"/>
              <a:t>Thank you</a:t>
            </a:r>
            <a:endParaRPr lang="en-US" dirty="0"/>
          </a:p>
        </p:txBody>
      </p:sp>
      <p:sp>
        <p:nvSpPr>
          <p:cNvPr id="3" name="Text Placeholder 2"/>
          <p:cNvSpPr>
            <a:spLocks noGrp="1"/>
          </p:cNvSpPr>
          <p:nvPr>
            <p:ph type="body" idx="1" hasCustomPrompt="1"/>
          </p:nvPr>
        </p:nvSpPr>
        <p:spPr>
          <a:xfrm>
            <a:off x="483712" y="3155131"/>
            <a:ext cx="8049879" cy="1603237"/>
          </a:xfrm>
        </p:spPr>
        <p:txBody>
          <a:bodyPr>
            <a:normAutofit/>
          </a:bodyPr>
          <a:lstStyle>
            <a:lvl1pPr marL="0" indent="0">
              <a:lnSpc>
                <a:spcPts val="1160"/>
              </a:lnSpc>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Contact details here</a:t>
            </a:r>
          </a:p>
          <a:p>
            <a:pPr lvl="0"/>
            <a:r>
              <a:rPr lang="en-US" dirty="0" smtClean="0"/>
              <a:t>Name</a:t>
            </a:r>
          </a:p>
          <a:p>
            <a:pPr lvl="0"/>
            <a:r>
              <a:rPr lang="en-US" dirty="0" smtClean="0"/>
              <a:t>Telephone</a:t>
            </a:r>
          </a:p>
          <a:p>
            <a:pPr lvl="0"/>
            <a:r>
              <a:rPr lang="en-US" dirty="0" smtClean="0"/>
              <a:t>Email address</a:t>
            </a:r>
          </a:p>
          <a:p>
            <a:pPr lvl="0"/>
            <a:r>
              <a:rPr lang="en-US" dirty="0" smtClean="0"/>
              <a:t>Website</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6671" y="6109517"/>
            <a:ext cx="659167" cy="582296"/>
          </a:xfrm>
          <a:prstGeom prst="rect">
            <a:avLst/>
          </a:prstGeom>
        </p:spPr>
      </p:pic>
      <p:sp>
        <p:nvSpPr>
          <p:cNvPr id="16" name="Slide Number Placeholder 5"/>
          <p:cNvSpPr>
            <a:spLocks noGrp="1"/>
          </p:cNvSpPr>
          <p:nvPr>
            <p:ph type="sldNum" sz="quarter" idx="12"/>
          </p:nvPr>
        </p:nvSpPr>
        <p:spPr>
          <a:xfrm>
            <a:off x="6616368" y="6247928"/>
            <a:ext cx="2057400" cy="365125"/>
          </a:xfrm>
        </p:spPr>
        <p:txBody>
          <a:bodyPr/>
          <a:lstStyle>
            <a:lvl1pPr>
              <a:defRPr sz="900">
                <a:solidFill>
                  <a:schemeClr val="bg1"/>
                </a:solidFill>
                <a:latin typeface="Helvetica Neue" charset="0"/>
                <a:ea typeface="Helvetica Neue" charset="0"/>
                <a:cs typeface="Helvetica Neue" charset="0"/>
              </a:defRPr>
            </a:lvl1pPr>
          </a:lstStyle>
          <a:p>
            <a:fld id="{86DE6AE0-F1EF-4F4B-A1D9-9F4F8F2B11C1}" type="slidenum">
              <a:rPr lang="en-US" smtClean="0">
                <a:solidFill>
                  <a:srgbClr val="FFFFFF"/>
                </a:solidFill>
              </a:rPr>
              <a:pPr/>
              <a:t>‹#›</a:t>
            </a:fld>
            <a:endParaRPr lang="en-US" dirty="0">
              <a:solidFill>
                <a:srgbClr val="FFFFFF"/>
              </a:solidFill>
            </a:endParaRPr>
          </a:p>
        </p:txBody>
      </p:sp>
      <p:sp>
        <p:nvSpPr>
          <p:cNvPr id="17" name="Footer Placeholder 4"/>
          <p:cNvSpPr>
            <a:spLocks noGrp="1"/>
          </p:cNvSpPr>
          <p:nvPr>
            <p:ph type="ftr" sz="quarter" idx="11"/>
          </p:nvPr>
        </p:nvSpPr>
        <p:spPr>
          <a:xfrm>
            <a:off x="1123792" y="6247927"/>
            <a:ext cx="5307743" cy="365125"/>
          </a:xfrm>
        </p:spPr>
        <p:txBody>
          <a:bodyPr/>
          <a:lstStyle>
            <a:lvl1pPr algn="l">
              <a:defRPr sz="900">
                <a:solidFill>
                  <a:schemeClr val="bg1"/>
                </a:solidFill>
                <a:latin typeface="Helvetica Neue" charset="0"/>
                <a:ea typeface="Helvetica Neue" charset="0"/>
                <a:cs typeface="Helvetica Neue" charset="0"/>
              </a:defRPr>
            </a:lvl1pPr>
          </a:lstStyle>
          <a:p>
            <a:endParaRPr lang="en-US" dirty="0">
              <a:solidFill>
                <a:srgbClr val="FFFFFF"/>
              </a:solidFill>
            </a:endParaRP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186" y="327064"/>
            <a:ext cx="2371540" cy="1292404"/>
          </a:xfrm>
          <a:prstGeom prst="rect">
            <a:avLst/>
          </a:prstGeom>
        </p:spPr>
      </p:pic>
    </p:spTree>
    <p:extLst>
      <p:ext uri="{BB962C8B-B14F-4D97-AF65-F5344CB8AC3E}">
        <p14:creationId xmlns:p14="http://schemas.microsoft.com/office/powerpoint/2010/main" val="26836650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5038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57400" y="320677"/>
            <a:ext cx="6549390" cy="1325563"/>
          </a:xfrm>
          <a:solidFill>
            <a:srgbClr val="009999"/>
          </a:solidFill>
          <a:ln w="12700">
            <a:solidFill>
              <a:srgbClr val="666666"/>
            </a:solidFill>
          </a:ln>
        </p:spPr>
        <p:txBody>
          <a:bodyPr>
            <a:normAutofit/>
          </a:bodyPr>
          <a:lstStyle>
            <a:lvl1pPr algn="ctr">
              <a:defRPr sz="3000" b="1" baseline="0">
                <a:solidFill>
                  <a:srgbClr val="FFFF00"/>
                </a:solidFill>
                <a:latin typeface="Meiryo" panose="020B0604030504040204" pitchFamily="34" charset="-128"/>
                <a:ea typeface="Meiryo" panose="020B0604030504040204" pitchFamily="34" charset="-128"/>
                <a:cs typeface="Meiryo" panose="020B0604030504040204" pitchFamily="34" charset="-128"/>
              </a:defRPr>
            </a:lvl1pPr>
          </a:lstStyle>
          <a:p>
            <a:r>
              <a:rPr lang="en-US" dirty="0"/>
              <a:t>CLICK TO EDIT MASTER TITLE STYLE</a:t>
            </a:r>
          </a:p>
        </p:txBody>
      </p:sp>
      <p:sp>
        <p:nvSpPr>
          <p:cNvPr id="3" name="Content Placeholder 2"/>
          <p:cNvSpPr>
            <a:spLocks noGrp="1"/>
          </p:cNvSpPr>
          <p:nvPr>
            <p:ph sz="half" idx="1"/>
          </p:nvPr>
        </p:nvSpPr>
        <p:spPr>
          <a:xfrm>
            <a:off x="560071" y="1825625"/>
            <a:ext cx="3954780" cy="4773294"/>
          </a:xfrm>
          <a:ln w="25400">
            <a:solidFill>
              <a:srgbClr val="006600"/>
            </a:solidFill>
          </a:ln>
        </p:spPr>
        <p:txBody>
          <a:bodyPr/>
          <a:lstStyle>
            <a:lvl1pPr>
              <a:defRPr sz="3000"/>
            </a:lvl1pPr>
            <a:lvl2pPr>
              <a:defRPr sz="2800"/>
            </a:lvl2pPr>
            <a:lvl3pPr>
              <a:defRPr sz="2400"/>
            </a:lvl3pPr>
          </a:lstStyle>
          <a:p>
            <a:pPr lvl="0"/>
            <a:r>
              <a:rPr lang="en-US" dirty="0" smtClean="0"/>
              <a:t>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663440" y="1825627"/>
            <a:ext cx="3943350" cy="4773295"/>
          </a:xfrm>
          <a:ln w="25400">
            <a:solidFill>
              <a:srgbClr val="006600"/>
            </a:solidFill>
          </a:ln>
        </p:spPr>
        <p:txBody>
          <a:bodyPr/>
          <a:lstStyle>
            <a:lvl1pPr>
              <a:defRPr lang="en-US" sz="3000" kern="1200" dirty="0" smtClean="0">
                <a:solidFill>
                  <a:schemeClr val="tx1"/>
                </a:solidFill>
                <a:latin typeface="+mn-lt"/>
                <a:ea typeface="+mn-ea"/>
                <a:cs typeface="+mn-cs"/>
              </a:defRPr>
            </a:lvl1pPr>
            <a:lvl2pPr marL="685800" indent="-228600">
              <a:defRPr lang="en-US" sz="2800" kern="1200" dirty="0" smtClean="0">
                <a:solidFill>
                  <a:schemeClr val="tx1"/>
                </a:solidFill>
                <a:latin typeface="+mn-lt"/>
                <a:ea typeface="+mn-ea"/>
                <a:cs typeface="+mn-cs"/>
              </a:defRPr>
            </a:lvl2pPr>
            <a:lvl3pPr marL="1143000" indent="-228600">
              <a:defRPr lang="en-US" sz="2400" kern="1200" dirty="0" smtClean="0">
                <a:solidFill>
                  <a:schemeClr val="tx1"/>
                </a:solidFill>
                <a:latin typeface="+mn-lt"/>
                <a:ea typeface="+mn-ea"/>
                <a:cs typeface="+mn-cs"/>
              </a:defRPr>
            </a:lvl3pPr>
          </a:lstStyle>
          <a:p>
            <a:pPr lvl="0"/>
            <a:r>
              <a:rPr lang="en-US" dirty="0" smtClean="0"/>
              <a:t>Edit Master text styles</a:t>
            </a:r>
          </a:p>
          <a:p>
            <a:pPr lvl="1"/>
            <a:r>
              <a:rPr lang="en-US" dirty="0" smtClean="0"/>
              <a:t>Second level</a:t>
            </a:r>
          </a:p>
          <a:p>
            <a:pPr lvl="2"/>
            <a:r>
              <a:rPr lang="en-US" dirty="0" smtClean="0"/>
              <a:t>Third level</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0071" y="320677"/>
            <a:ext cx="1233895" cy="749570"/>
          </a:xfrm>
          <a:prstGeom prst="rect">
            <a:avLst/>
          </a:prstGeom>
        </p:spPr>
      </p:pic>
    </p:spTree>
    <p:extLst>
      <p:ext uri="{BB962C8B-B14F-4D97-AF65-F5344CB8AC3E}">
        <p14:creationId xmlns:p14="http://schemas.microsoft.com/office/powerpoint/2010/main" val="1387965541"/>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a:t>Click to edit Master subtitle style</a:t>
            </a:r>
          </a:p>
        </p:txBody>
      </p:sp>
      <p:sp>
        <p:nvSpPr>
          <p:cNvPr id="6" name="Date Placeholder 3"/>
          <p:cNvSpPr>
            <a:spLocks noGrp="1"/>
          </p:cNvSpPr>
          <p:nvPr>
            <p:ph type="dt" sz="half" idx="10"/>
          </p:nvPr>
        </p:nvSpPr>
        <p:spPr/>
        <p:txBody>
          <a:bodyPr/>
          <a:lstStyle>
            <a:lvl1pPr>
              <a:defRPr/>
            </a:lvl1pPr>
          </a:lstStyle>
          <a:p>
            <a:pPr>
              <a:defRPr/>
            </a:pPr>
            <a:fld id="{92C17FB2-2EB8-4136-A0B1-A6C044D334D3}" type="datetimeFigureOut">
              <a:rPr lang="en-US">
                <a:solidFill>
                  <a:prstClr val="white">
                    <a:tint val="95000"/>
                  </a:prstClr>
                </a:solidFill>
              </a:rPr>
              <a:pPr>
                <a:defRPr/>
              </a:pPr>
              <a:t>6/29/2019</a:t>
            </a:fld>
            <a:endParaRPr lang="en-US" dirty="0">
              <a:solidFill>
                <a:prstClr val="white">
                  <a:tint val="9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dirty="0">
              <a:solidFill>
                <a:prstClr val="white">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27635D2B-0329-4464-BEA3-C2C744875BBB}" type="slidenum">
              <a:rPr lang="en-US">
                <a:solidFill>
                  <a:prstClr val="white">
                    <a:tint val="95000"/>
                  </a:prstClr>
                </a:solidFill>
              </a:rPr>
              <a:pPr>
                <a:defRPr/>
              </a:pPr>
              <a:t>‹#›</a:t>
            </a:fld>
            <a:endParaRPr lang="en-US" dirty="0">
              <a:solidFill>
                <a:prstClr val="white">
                  <a:tint val="95000"/>
                </a:prstClr>
              </a:solidFill>
            </a:endParaRPr>
          </a:p>
        </p:txBody>
      </p:sp>
    </p:spTree>
    <p:extLst>
      <p:ext uri="{BB962C8B-B14F-4D97-AF65-F5344CB8AC3E}">
        <p14:creationId xmlns:p14="http://schemas.microsoft.com/office/powerpoint/2010/main" val="2691105206"/>
      </p:ext>
    </p:extLst>
  </p:cSld>
  <p:clrMapOvr>
    <a:overrideClrMapping bg1="dk1" tx1="lt1" bg2="dk2" tx2="lt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30C32F7-5765-46F9-9367-CE6C210FA067}" type="datetimeFigureOut">
              <a:rPr lang="en-US">
                <a:solidFill>
                  <a:prstClr val="black">
                    <a:tint val="95000"/>
                  </a:prstClr>
                </a:solidFill>
              </a:rPr>
              <a:pPr>
                <a:defRPr/>
              </a:pPr>
              <a:t>6/29/2019</a:t>
            </a:fld>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8F37F2-8120-443C-8204-A12A4E043C8C}"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0044954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fld id="{111B2784-E20B-4530-82EE-FF583CA9A0F0}" type="datetimeFigureOut">
              <a:rPr lang="en-US">
                <a:solidFill>
                  <a:prstClr val="white">
                    <a:tint val="95000"/>
                  </a:prstClr>
                </a:solidFill>
              </a:rPr>
              <a:pPr>
                <a:defRPr/>
              </a:pPr>
              <a:t>6/29/2019</a:t>
            </a:fld>
            <a:endParaRPr lang="en-US" dirty="0">
              <a:solidFill>
                <a:prstClr val="white">
                  <a:tint val="9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dirty="0">
              <a:solidFill>
                <a:prstClr val="white">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3D8F600B-9B02-418E-87B7-4645389D1F2F}" type="slidenum">
              <a:rPr lang="en-US">
                <a:solidFill>
                  <a:prstClr val="white">
                    <a:tint val="95000"/>
                  </a:prstClr>
                </a:solidFill>
              </a:rPr>
              <a:pPr>
                <a:defRPr/>
              </a:pPr>
              <a:t>‹#›</a:t>
            </a:fld>
            <a:endParaRPr lang="en-US" dirty="0">
              <a:solidFill>
                <a:prstClr val="white">
                  <a:tint val="95000"/>
                </a:prstClr>
              </a:solidFill>
            </a:endParaRPr>
          </a:p>
        </p:txBody>
      </p:sp>
    </p:spTree>
    <p:extLst>
      <p:ext uri="{BB962C8B-B14F-4D97-AF65-F5344CB8AC3E}">
        <p14:creationId xmlns:p14="http://schemas.microsoft.com/office/powerpoint/2010/main" val="3153011703"/>
      </p:ext>
    </p:extLst>
  </p:cSld>
  <p:clrMapOvr>
    <a:overrideClrMapping bg1="dk1" tx1="lt1" bg2="dk2" tx2="lt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E78DBCB-9D49-4591-80C7-F0A2BA9484AF}" type="datetimeFigureOut">
              <a:rPr lang="en-US">
                <a:solidFill>
                  <a:prstClr val="black">
                    <a:tint val="95000"/>
                  </a:prstClr>
                </a:solidFill>
              </a:rPr>
              <a:pPr>
                <a:defRPr/>
              </a:pPr>
              <a:t>6/29/2019</a:t>
            </a:fld>
            <a:endParaRPr lang="en-US" dirty="0">
              <a:solidFill>
                <a:prstClr val="black">
                  <a:tint val="9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9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2836CB6-6CAF-4BCF-8723-CB58581D9613}"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399547596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BAE086D-43C9-41F8-8EC1-DEC4E7BB7A5D}" type="datetimeFigureOut">
              <a:rPr lang="en-US">
                <a:solidFill>
                  <a:prstClr val="black">
                    <a:tint val="95000"/>
                  </a:prstClr>
                </a:solidFill>
              </a:rPr>
              <a:pPr>
                <a:defRPr/>
              </a:pPr>
              <a:t>6/29/2019</a:t>
            </a:fld>
            <a:endParaRPr lang="en-US" dirty="0">
              <a:solidFill>
                <a:prstClr val="black">
                  <a:tint val="9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9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648E999-8A01-4677-B221-F23F5AE44AB0}"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32499914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8C6F6CC-514B-4B7B-8CE1-64D292BE0856}" type="datetimeFigureOut">
              <a:rPr lang="en-US">
                <a:solidFill>
                  <a:prstClr val="black">
                    <a:tint val="95000"/>
                  </a:prstClr>
                </a:solidFill>
              </a:rPr>
              <a:pPr>
                <a:defRPr/>
              </a:pPr>
              <a:t>6/29/2019</a:t>
            </a:fld>
            <a:endParaRPr lang="en-US" dirty="0">
              <a:solidFill>
                <a:prstClr val="black">
                  <a:tint val="9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9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344B392-3AEB-4A5F-9FD3-9928D0CC8D73}"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19935466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E9C11E12-D267-4ED7-883E-060C4F2CAB0C}" type="datetimeFigureOut">
              <a:rPr lang="en-US">
                <a:solidFill>
                  <a:prstClr val="black">
                    <a:tint val="95000"/>
                  </a:prstClr>
                </a:solidFill>
              </a:rPr>
              <a:pPr>
                <a:defRPr/>
              </a:pPr>
              <a:t>6/29/2019</a:t>
            </a:fld>
            <a:endParaRPr lang="en-US" dirty="0">
              <a:solidFill>
                <a:prstClr val="black">
                  <a:tint val="9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dirty="0">
              <a:solidFill>
                <a:prstClr val="black">
                  <a:tint val="95000"/>
                </a:prstClr>
              </a:solidFill>
            </a:endParaRPr>
          </a:p>
        </p:txBody>
      </p:sp>
      <p:sp>
        <p:nvSpPr>
          <p:cNvPr id="4" name="Slide Number Placeholder 3"/>
          <p:cNvSpPr>
            <a:spLocks noGrp="1"/>
          </p:cNvSpPr>
          <p:nvPr>
            <p:ph type="sldNum" sz="quarter" idx="12"/>
          </p:nvPr>
        </p:nvSpPr>
        <p:spPr/>
        <p:txBody>
          <a:bodyPr/>
          <a:lstStyle>
            <a:lvl1pPr>
              <a:defRPr/>
            </a:lvl1pPr>
          </a:lstStyle>
          <a:p>
            <a:pPr>
              <a:defRPr/>
            </a:pPr>
            <a:fld id="{2B0F8896-A47A-44A0-91F1-6FF7C8C83CCF}"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199528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B90A1B-ABBF-4260-A22B-EBFD9CB0529D}" type="datetimeFigureOut">
              <a:rPr lang="en-GB" smtClean="0">
                <a:solidFill>
                  <a:prstClr val="black">
                    <a:tint val="75000"/>
                  </a:prstClr>
                </a:solidFill>
              </a:rPr>
              <a:pPr/>
              <a:t>29/06/2019</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FA28EE-3294-44B3-A954-F4AEB2021F93}"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13394217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pPr>
              <a:defRPr/>
            </a:pPr>
            <a:fld id="{FADABA77-64C7-4337-9109-DC952BF944AB}" type="datetimeFigureOut">
              <a:rPr lang="en-US">
                <a:solidFill>
                  <a:prstClr val="black">
                    <a:tint val="95000"/>
                  </a:prstClr>
                </a:solidFill>
              </a:rPr>
              <a:pPr>
                <a:defRPr/>
              </a:pPr>
              <a:t>6/29/2019</a:t>
            </a:fld>
            <a:endParaRPr lang="en-US" dirty="0">
              <a:solidFill>
                <a:prstClr val="black">
                  <a:tint val="95000"/>
                </a:prstClr>
              </a:solidFill>
            </a:endParaRPr>
          </a:p>
        </p:txBody>
      </p:sp>
      <p:sp>
        <p:nvSpPr>
          <p:cNvPr id="8" name="Footer Placeholder 5"/>
          <p:cNvSpPr>
            <a:spLocks noGrp="1"/>
          </p:cNvSpPr>
          <p:nvPr>
            <p:ph type="ftr" sz="quarter" idx="11"/>
          </p:nvPr>
        </p:nvSpPr>
        <p:spPr/>
        <p:txBody>
          <a:bodyPr/>
          <a:lstStyle>
            <a:lvl1pPr>
              <a:defRPr/>
            </a:lvl1pPr>
          </a:lstStyle>
          <a:p>
            <a:pPr>
              <a:defRPr/>
            </a:pPr>
            <a:endParaRPr lang="en-US" dirty="0">
              <a:solidFill>
                <a:prstClr val="black">
                  <a:tint val="95000"/>
                </a:prstClr>
              </a:solidFill>
            </a:endParaRPr>
          </a:p>
        </p:txBody>
      </p:sp>
      <p:sp>
        <p:nvSpPr>
          <p:cNvPr id="9" name="Slide Number Placeholder 6"/>
          <p:cNvSpPr>
            <a:spLocks noGrp="1"/>
          </p:cNvSpPr>
          <p:nvPr>
            <p:ph type="sldNum" sz="quarter" idx="12"/>
          </p:nvPr>
        </p:nvSpPr>
        <p:spPr/>
        <p:txBody>
          <a:bodyPr/>
          <a:lstStyle>
            <a:lvl1pPr>
              <a:defRPr/>
            </a:lvl1pPr>
          </a:lstStyle>
          <a:p>
            <a:pPr>
              <a:defRPr/>
            </a:pPr>
            <a:fld id="{C0ECDE4F-219C-40A4-9EFE-602FBEC68319}"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16340388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dirty="0"/>
              <a:t>Click icon to add picture</a:t>
            </a:r>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pPr>
              <a:defRPr/>
            </a:pPr>
            <a:fld id="{A51E5078-039C-4E55-8E4F-CD69C57EBE49}" type="datetimeFigureOut">
              <a:rPr lang="en-US">
                <a:solidFill>
                  <a:prstClr val="black">
                    <a:tint val="95000"/>
                  </a:prstClr>
                </a:solidFill>
              </a:rPr>
              <a:pPr>
                <a:defRPr/>
              </a:pPr>
              <a:t>6/29/2019</a:t>
            </a:fld>
            <a:endParaRPr lang="en-US" dirty="0">
              <a:solidFill>
                <a:prstClr val="black">
                  <a:tint val="95000"/>
                </a:prstClr>
              </a:solidFill>
            </a:endParaRPr>
          </a:p>
        </p:txBody>
      </p:sp>
      <p:sp>
        <p:nvSpPr>
          <p:cNvPr id="8" name="Footer Placeholder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en-US" dirty="0">
              <a:solidFill>
                <a:prstClr val="white">
                  <a:shade val="50000"/>
                </a:prstClr>
              </a:solidFill>
            </a:endParaRPr>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pPr>
              <a:defRPr/>
            </a:pPr>
            <a:fld id="{90B4C580-7D2A-413E-87D7-BAF6053F69B7}"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3623615576"/>
      </p:ext>
    </p:extLst>
  </p:cSld>
  <p:clrMapOvr>
    <a:overrideClrMapping bg1="lt1" tx1="dk1" bg2="lt2" tx2="dk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8BCEB53-1168-4A80-9024-E92A4EDB963D}" type="datetimeFigureOut">
              <a:rPr lang="en-US">
                <a:solidFill>
                  <a:prstClr val="black">
                    <a:tint val="95000"/>
                  </a:prstClr>
                </a:solidFill>
              </a:rPr>
              <a:pPr>
                <a:defRPr/>
              </a:pPr>
              <a:t>6/29/2019</a:t>
            </a:fld>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F0B96EB-05BF-4445-BD46-2B28F0EDE9CE}"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13630737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6FF102B8-AFD0-4514-AAB7-E1BAEF051BBF}" type="datetimeFigureOut">
              <a:rPr lang="en-US">
                <a:solidFill>
                  <a:prstClr val="black">
                    <a:tint val="95000"/>
                  </a:prstClr>
                </a:solidFill>
              </a:rPr>
              <a:pPr>
                <a:defRPr/>
              </a:pPr>
              <a:t>6/29/2019</a:t>
            </a:fld>
            <a:endParaRPr lang="en-US" dirty="0">
              <a:solidFill>
                <a:prstClr val="black">
                  <a:tint val="95000"/>
                </a:prstClr>
              </a:solidFill>
            </a:endParaRPr>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en-US" dirty="0">
              <a:solidFill>
                <a:prstClr val="black">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582A869D-7F37-45C9-8263-93E5200A4C3F}"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7562453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1162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8143" y="274639"/>
            <a:ext cx="6172200" cy="1143000"/>
          </a:xfrm>
          <a:prstGeom prst="rect">
            <a:avLst/>
          </a:prstGeom>
        </p:spPr>
        <p:txBody>
          <a:bodyPr lIns="68558" tIns="34279" rIns="68558" bIns="34279"/>
          <a:lstStyle>
            <a:lvl1pPr>
              <a:defRPr b="1">
                <a:latin typeface="+mj-lt"/>
              </a:defRPr>
            </a:lvl1pPr>
          </a:lstStyle>
          <a:p>
            <a:r>
              <a:rPr lang="en-US" dirty="0"/>
              <a:t>Click to edit Master title style</a:t>
            </a:r>
            <a:endParaRPr lang="en-GB" dirty="0"/>
          </a:p>
        </p:txBody>
      </p:sp>
      <p:sp>
        <p:nvSpPr>
          <p:cNvPr id="3" name="Content Placeholder 2"/>
          <p:cNvSpPr>
            <a:spLocks noGrp="1"/>
          </p:cNvSpPr>
          <p:nvPr>
            <p:ph idx="1"/>
          </p:nvPr>
        </p:nvSpPr>
        <p:spPr>
          <a:xfrm>
            <a:off x="1478143" y="1600206"/>
            <a:ext cx="6172200" cy="4525963"/>
          </a:xfrm>
          <a:prstGeom prst="rect">
            <a:avLst/>
          </a:prstGeom>
        </p:spPr>
        <p:txBody>
          <a:bodyPr lIns="68558" tIns="34279" rIns="68558" bIns="34279"/>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27645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High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6722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Key Events TITLE">
    <p:spTree>
      <p:nvGrpSpPr>
        <p:cNvPr id="1" name=""/>
        <p:cNvGrpSpPr/>
        <p:nvPr/>
      </p:nvGrpSpPr>
      <p:grpSpPr>
        <a:xfrm>
          <a:off x="0" y="0"/>
          <a:ext cx="0" cy="0"/>
          <a:chOff x="0" y="0"/>
          <a:chExt cx="0" cy="0"/>
        </a:xfrm>
      </p:grpSpPr>
      <p:pic>
        <p:nvPicPr>
          <p:cNvPr id="5" name="Picture 4" descr="C:\Users\SauraC\CSD GCU 2015-2016\Photoshop\Logos\IUCN LOGO\iucn_high_res.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79512" y="260351"/>
            <a:ext cx="864096" cy="827616"/>
          </a:xfrm>
          <a:prstGeom prst="rect">
            <a:avLst/>
          </a:prstGeom>
          <a:noFill/>
          <a:ln w="9525">
            <a:noFill/>
            <a:miter lim="800000"/>
            <a:headEnd/>
            <a:tailEnd/>
          </a:ln>
        </p:spPr>
      </p:pic>
    </p:spTree>
    <p:extLst>
      <p:ext uri="{BB962C8B-B14F-4D97-AF65-F5344CB8AC3E}">
        <p14:creationId xmlns:p14="http://schemas.microsoft.com/office/powerpoint/2010/main" val="16059271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Picture Placeholder 19"/>
          <p:cNvSpPr>
            <a:spLocks noGrp="1"/>
          </p:cNvSpPr>
          <p:nvPr>
            <p:ph type="pic" sz="quarter" idx="13"/>
          </p:nvPr>
        </p:nvSpPr>
        <p:spPr>
          <a:xfrm>
            <a:off x="0" y="1"/>
            <a:ext cx="9144000" cy="5361191"/>
          </a:xfrm>
        </p:spPr>
        <p:txBody>
          <a:bodyPr/>
          <a:lstStyle/>
          <a:p>
            <a:endParaRPr lang="en-US"/>
          </a:p>
        </p:txBody>
      </p:sp>
      <p:sp>
        <p:nvSpPr>
          <p:cNvPr id="14" name="Rectangle 13"/>
          <p:cNvSpPr/>
          <p:nvPr userDrawn="1"/>
        </p:nvSpPr>
        <p:spPr>
          <a:xfrm>
            <a:off x="0" y="5361192"/>
            <a:ext cx="9155430" cy="1500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Picture 14">
            <a:extLst>
              <a:ext uri="{FF2B5EF4-FFF2-40B4-BE49-F238E27FC236}">
                <a16:creationId xmlns:a16="http://schemas.microsoft.com/office/drawing/2014/main" id="{4E0089D0-0E04-754B-9E50-A88FBAEC36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543675" y="5811546"/>
            <a:ext cx="2227928" cy="662960"/>
          </a:xfrm>
          <a:prstGeom prst="rect">
            <a:avLst/>
          </a:prstGeom>
        </p:spPr>
      </p:pic>
      <p:sp>
        <p:nvSpPr>
          <p:cNvPr id="8" name="Rectangle 7">
            <a:extLst>
              <a:ext uri="{FF2B5EF4-FFF2-40B4-BE49-F238E27FC236}">
                <a16:creationId xmlns:a16="http://schemas.microsoft.com/office/drawing/2014/main" id="{348E63AB-2ADD-714A-927D-8E762945F563}"/>
              </a:ext>
            </a:extLst>
          </p:cNvPr>
          <p:cNvSpPr/>
          <p:nvPr userDrawn="1"/>
        </p:nvSpPr>
        <p:spPr>
          <a:xfrm>
            <a:off x="3467100" y="1435100"/>
            <a:ext cx="5688330" cy="2044700"/>
          </a:xfrm>
          <a:prstGeom prst="rect">
            <a:avLst/>
          </a:prstGeom>
          <a:solidFill>
            <a:srgbClr val="90C14E">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sz="1350"/>
          </a:p>
        </p:txBody>
      </p:sp>
      <p:sp>
        <p:nvSpPr>
          <p:cNvPr id="7" name="Date Placeholder 6"/>
          <p:cNvSpPr>
            <a:spLocks noGrp="1"/>
          </p:cNvSpPr>
          <p:nvPr>
            <p:ph type="dt" sz="half" idx="10"/>
          </p:nvPr>
        </p:nvSpPr>
        <p:spPr>
          <a:xfrm>
            <a:off x="628650" y="10676891"/>
            <a:ext cx="2057400" cy="365125"/>
          </a:xfrm>
          <a:prstGeom prst="rect">
            <a:avLst/>
          </a:prstGeom>
        </p:spPr>
        <p:txBody>
          <a:bodyPr/>
          <a:lstStyle/>
          <a:p>
            <a:fld id="{B68D7304-1DDB-4440-AB10-DDECB09D77E6}" type="datetime1">
              <a:rPr lang="ro-RO" smtClean="0"/>
              <a:t>29.06.2019</a:t>
            </a:fld>
            <a:endParaRPr lang="en-US"/>
          </a:p>
        </p:txBody>
      </p:sp>
      <p:sp>
        <p:nvSpPr>
          <p:cNvPr id="9" name="Slide Number Placeholder 8"/>
          <p:cNvSpPr>
            <a:spLocks noGrp="1"/>
          </p:cNvSpPr>
          <p:nvPr>
            <p:ph type="sldNum" sz="quarter" idx="12"/>
          </p:nvPr>
        </p:nvSpPr>
        <p:spPr/>
        <p:txBody>
          <a:bodyPr/>
          <a:lstStyle/>
          <a:p>
            <a:fld id="{8E6E1215-9133-0E48-AF1B-6BA022E5FB71}" type="slidenum">
              <a:rPr lang="en-US" smtClean="0"/>
              <a:t>‹#›</a:t>
            </a:fld>
            <a:endParaRPr lang="en-US"/>
          </a:p>
        </p:txBody>
      </p:sp>
      <p:sp>
        <p:nvSpPr>
          <p:cNvPr id="3" name="Subtitle 2"/>
          <p:cNvSpPr>
            <a:spLocks noGrp="1"/>
          </p:cNvSpPr>
          <p:nvPr>
            <p:ph type="subTitle" idx="1"/>
          </p:nvPr>
        </p:nvSpPr>
        <p:spPr>
          <a:xfrm>
            <a:off x="4125861" y="2638511"/>
            <a:ext cx="4645742" cy="1644445"/>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2" name="Title 1"/>
          <p:cNvSpPr>
            <a:spLocks noGrp="1"/>
          </p:cNvSpPr>
          <p:nvPr>
            <p:ph type="ctrTitle"/>
          </p:nvPr>
        </p:nvSpPr>
        <p:spPr>
          <a:xfrm>
            <a:off x="4125861" y="163838"/>
            <a:ext cx="4645742" cy="2371281"/>
          </a:xfrm>
        </p:spPr>
        <p:txBody>
          <a:bodyPr anchor="b">
            <a:normAutofit/>
          </a:bodyPr>
          <a:lstStyle>
            <a:lvl1pPr algn="l">
              <a:defRPr sz="2700">
                <a:solidFill>
                  <a:schemeClr val="bg1"/>
                </a:solidFill>
              </a:defRPr>
            </a:lvl1pPr>
          </a:lstStyle>
          <a:p>
            <a:r>
              <a:rPr lang="en-US" dirty="0"/>
              <a:t>Click to edit Master title style</a:t>
            </a:r>
          </a:p>
        </p:txBody>
      </p:sp>
      <p:pic>
        <p:nvPicPr>
          <p:cNvPr id="10" name="Picture 9"/>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7387" y="5522716"/>
            <a:ext cx="4088474" cy="867357"/>
          </a:xfrm>
          <a:prstGeom prst="rect">
            <a:avLst/>
          </a:prstGeom>
        </p:spPr>
      </p:pic>
      <p:sp>
        <p:nvSpPr>
          <p:cNvPr id="4" name="Rectangle 3"/>
          <p:cNvSpPr/>
          <p:nvPr userDrawn="1"/>
        </p:nvSpPr>
        <p:spPr>
          <a:xfrm>
            <a:off x="591762" y="6360265"/>
            <a:ext cx="2979724" cy="334835"/>
          </a:xfrm>
          <a:prstGeom prst="rect">
            <a:avLst/>
          </a:prstGeom>
        </p:spPr>
        <p:txBody>
          <a:bodyPr wrap="square">
            <a:spAutoFit/>
          </a:bodyPr>
          <a:lstStyle/>
          <a:p>
            <a:pPr algn="ctr"/>
            <a:r>
              <a:rPr lang="en-US" sz="788" dirty="0">
                <a:solidFill>
                  <a:srgbClr val="71A6A1"/>
                </a:solidFill>
                <a:latin typeface="Franklin Gothic Book" charset="0"/>
                <a:ea typeface="Franklin Gothic Book" charset="0"/>
                <a:cs typeface="Franklin Gothic Book" charset="0"/>
              </a:rPr>
              <a:t>An initiative of the ACP Group of States financed by the European Union's 11</a:t>
            </a:r>
            <a:r>
              <a:rPr lang="en-US" sz="788" baseline="30000" dirty="0">
                <a:solidFill>
                  <a:srgbClr val="71A6A1"/>
                </a:solidFill>
                <a:latin typeface="Franklin Gothic Book" charset="0"/>
                <a:ea typeface="Franklin Gothic Book" charset="0"/>
                <a:cs typeface="Franklin Gothic Book" charset="0"/>
              </a:rPr>
              <a:t>th</a:t>
            </a:r>
            <a:r>
              <a:rPr lang="en-US" sz="788" dirty="0">
                <a:solidFill>
                  <a:srgbClr val="71A6A1"/>
                </a:solidFill>
                <a:latin typeface="Franklin Gothic Book" charset="0"/>
                <a:ea typeface="Franklin Gothic Book" charset="0"/>
                <a:cs typeface="Franklin Gothic Book" charset="0"/>
              </a:rPr>
              <a:t> EDF.</a:t>
            </a:r>
          </a:p>
        </p:txBody>
      </p:sp>
    </p:spTree>
    <p:extLst>
      <p:ext uri="{BB962C8B-B14F-4D97-AF65-F5344CB8AC3E}">
        <p14:creationId xmlns:p14="http://schemas.microsoft.com/office/powerpoint/2010/main" val="24338444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628650" y="10676891"/>
            <a:ext cx="2057400" cy="365125"/>
          </a:xfrm>
          <a:prstGeom prst="rect">
            <a:avLst/>
          </a:prstGeom>
        </p:spPr>
        <p:txBody>
          <a:bodyPr/>
          <a:lstStyle/>
          <a:p>
            <a:fld id="{EEAE0620-6311-40F3-ADCE-7669C40B015C}" type="datetime1">
              <a:rPr lang="ro-RO" smtClean="0"/>
              <a:t>29.06.2019</a:t>
            </a:fld>
            <a:endParaRPr lang="en-US"/>
          </a:p>
        </p:txBody>
      </p:sp>
      <p:sp>
        <p:nvSpPr>
          <p:cNvPr id="9" name="Slide Number Placeholder 8"/>
          <p:cNvSpPr>
            <a:spLocks noGrp="1"/>
          </p:cNvSpPr>
          <p:nvPr>
            <p:ph type="sldNum" sz="quarter" idx="12"/>
          </p:nvPr>
        </p:nvSpPr>
        <p:spPr/>
        <p:txBody>
          <a:bodyPr/>
          <a:lstStyle/>
          <a:p>
            <a:fld id="{8E6E1215-9133-0E48-AF1B-6BA022E5FB71}" type="slidenum">
              <a:rPr lang="en-US" smtClean="0"/>
              <a:t>‹#›</a:t>
            </a:fld>
            <a:endParaRPr lang="en-US"/>
          </a:p>
        </p:txBody>
      </p:sp>
      <p:sp>
        <p:nvSpPr>
          <p:cNvPr id="6" name="Title Placeholder 1"/>
          <p:cNvSpPr>
            <a:spLocks noGrp="1"/>
          </p:cNvSpPr>
          <p:nvPr>
            <p:ph type="title"/>
          </p:nvPr>
        </p:nvSpPr>
        <p:spPr>
          <a:xfrm>
            <a:off x="628650" y="1470393"/>
            <a:ext cx="7886700" cy="562965"/>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2"/>
          <p:cNvSpPr>
            <a:spLocks noGrp="1"/>
          </p:cNvSpPr>
          <p:nvPr>
            <p:ph idx="1"/>
          </p:nvPr>
        </p:nvSpPr>
        <p:spPr>
          <a:xfrm>
            <a:off x="628650" y="2439643"/>
            <a:ext cx="7886700" cy="240849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23"/>
          <p:cNvSpPr>
            <a:spLocks noGrp="1"/>
          </p:cNvSpPr>
          <p:nvPr>
            <p:ph type="ftr" sz="quarter" idx="3"/>
          </p:nvPr>
        </p:nvSpPr>
        <p:spPr>
          <a:xfrm>
            <a:off x="628650" y="508395"/>
            <a:ext cx="3086100" cy="365125"/>
          </a:xfrm>
          <a:prstGeom prst="rect">
            <a:avLst/>
          </a:prstGeom>
        </p:spPr>
        <p:txBody>
          <a:bodyPr vert="horz" lIns="91440" tIns="45720" rIns="91440" bIns="45720" rtlCol="0" anchor="ctr"/>
          <a:lstStyle>
            <a:lvl1pPr algn="l">
              <a:defRPr sz="1050" b="0">
                <a:solidFill>
                  <a:srgbClr val="90C14E"/>
                </a:solidFill>
                <a:latin typeface="Franklin Gothic Demi" charset="0"/>
                <a:ea typeface="Franklin Gothic Demi" charset="0"/>
                <a:cs typeface="Franklin Gothic Demi" charset="0"/>
              </a:defRPr>
            </a:lvl1pPr>
          </a:lstStyle>
          <a:p>
            <a:r>
              <a:rPr lang="en-US"/>
              <a:t>BIOPAMA PPT Template</a:t>
            </a:r>
            <a:endParaRPr lang="en-US" dirty="0"/>
          </a:p>
        </p:txBody>
      </p:sp>
    </p:spTree>
    <p:extLst>
      <p:ext uri="{BB962C8B-B14F-4D97-AF65-F5344CB8AC3E}">
        <p14:creationId xmlns:p14="http://schemas.microsoft.com/office/powerpoint/2010/main" val="117367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B90A1B-ABBF-4260-A22B-EBFD9CB0529D}" type="datetimeFigureOut">
              <a:rPr lang="en-GB" smtClean="0">
                <a:solidFill>
                  <a:prstClr val="black">
                    <a:tint val="75000"/>
                  </a:prstClr>
                </a:solidFill>
              </a:rPr>
              <a:pPr/>
              <a:t>29/06/2019</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FA28EE-3294-44B3-A954-F4AEB2021F93}"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6255537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Rectangle 9"/>
          <p:cNvSpPr/>
          <p:nvPr userDrawn="1"/>
        </p:nvSpPr>
        <p:spPr>
          <a:xfrm>
            <a:off x="11430" y="3810"/>
            <a:ext cx="9144000" cy="6858000"/>
          </a:xfrm>
          <a:prstGeom prst="rect">
            <a:avLst/>
          </a:prstGeom>
          <a:solidFill>
            <a:srgbClr val="90C14E"/>
          </a:solidFill>
          <a:ln>
            <a:solidFill>
              <a:srgbClr val="90C1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679D97"/>
              </a:solidFill>
            </a:endParaRPr>
          </a:p>
        </p:txBody>
      </p:sp>
      <p:sp>
        <p:nvSpPr>
          <p:cNvPr id="16" name="Footer Placeholder 23"/>
          <p:cNvSpPr>
            <a:spLocks noGrp="1"/>
          </p:cNvSpPr>
          <p:nvPr>
            <p:ph type="ftr" sz="quarter" idx="3"/>
          </p:nvPr>
        </p:nvSpPr>
        <p:spPr>
          <a:xfrm>
            <a:off x="620078" y="508395"/>
            <a:ext cx="3086100" cy="365125"/>
          </a:xfrm>
          <a:prstGeom prst="rect">
            <a:avLst/>
          </a:prstGeom>
        </p:spPr>
        <p:txBody>
          <a:bodyPr vert="horz" lIns="91440" tIns="45720" rIns="91440" bIns="45720" rtlCol="0" anchor="ctr"/>
          <a:lstStyle>
            <a:lvl1pPr algn="l">
              <a:defRPr sz="1050" b="0">
                <a:solidFill>
                  <a:schemeClr val="bg1"/>
                </a:solidFill>
                <a:latin typeface="Franklin Gothic Demi" charset="0"/>
                <a:ea typeface="Franklin Gothic Demi" charset="0"/>
                <a:cs typeface="Franklin Gothic Demi" charset="0"/>
              </a:defRPr>
            </a:lvl1pPr>
          </a:lstStyle>
          <a:p>
            <a:r>
              <a:rPr lang="en-US"/>
              <a:t>BIOPAMA PPT Template</a:t>
            </a:r>
            <a:endParaRPr lang="en-US" dirty="0"/>
          </a:p>
        </p:txBody>
      </p:sp>
      <p:sp>
        <p:nvSpPr>
          <p:cNvPr id="7" name="Date Placeholder 6"/>
          <p:cNvSpPr>
            <a:spLocks noGrp="1"/>
          </p:cNvSpPr>
          <p:nvPr>
            <p:ph type="dt" sz="half" idx="10"/>
          </p:nvPr>
        </p:nvSpPr>
        <p:spPr>
          <a:xfrm>
            <a:off x="628650" y="10676891"/>
            <a:ext cx="2057400" cy="365125"/>
          </a:xfrm>
          <a:prstGeom prst="rect">
            <a:avLst/>
          </a:prstGeom>
        </p:spPr>
        <p:txBody>
          <a:bodyPr/>
          <a:lstStyle/>
          <a:p>
            <a:fld id="{15BA75AA-2165-41F1-9C20-0A222A46F366}" type="datetime1">
              <a:rPr lang="ro-RO" smtClean="0"/>
              <a:t>29.06.2019</a:t>
            </a:fld>
            <a:endParaRPr lang="en-US"/>
          </a:p>
        </p:txBody>
      </p:sp>
      <p:sp>
        <p:nvSpPr>
          <p:cNvPr id="9" name="Slide Number Placeholder 8"/>
          <p:cNvSpPr>
            <a:spLocks noGrp="1"/>
          </p:cNvSpPr>
          <p:nvPr>
            <p:ph type="sldNum" sz="quarter" idx="12"/>
          </p:nvPr>
        </p:nvSpPr>
        <p:spPr/>
        <p:txBody>
          <a:bodyPr/>
          <a:lstStyle/>
          <a:p>
            <a:fld id="{8E6E1215-9133-0E48-AF1B-6BA022E5FB71}" type="slidenum">
              <a:rPr lang="en-US" smtClean="0"/>
              <a:t>‹#›</a:t>
            </a:fld>
            <a:endParaRPr lang="en-US"/>
          </a:p>
        </p:txBody>
      </p:sp>
      <p:sp>
        <p:nvSpPr>
          <p:cNvPr id="11" name="Rectangle 10"/>
          <p:cNvSpPr/>
          <p:nvPr userDrawn="1"/>
        </p:nvSpPr>
        <p:spPr>
          <a:xfrm>
            <a:off x="8573" y="5781610"/>
            <a:ext cx="9155430" cy="11030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Slide Number Placeholder 3"/>
          <p:cNvSpPr txBox="1">
            <a:spLocks/>
          </p:cNvSpPr>
          <p:nvPr userDrawn="1"/>
        </p:nvSpPr>
        <p:spPr>
          <a:xfrm>
            <a:off x="154305" y="441149"/>
            <a:ext cx="671513" cy="365124"/>
          </a:xfrm>
          <a:prstGeom prst="rect">
            <a:avLst/>
          </a:prstGeom>
        </p:spPr>
        <p:txBody>
          <a:bodyPr vert="horz" lIns="68580" tIns="34290" rIns="68580" bIns="34290" rtlCol="0" anchor="ctr"/>
          <a:lstStyle>
            <a:defPPr>
              <a:defRPr lang="en-US"/>
            </a:defPPr>
            <a:lvl1pPr marL="0" algn="r" defTabSz="914400" rtl="0" eaLnBrk="1" latinLnBrk="0" hangingPunct="1">
              <a:defRPr sz="4000" b="1" kern="1200">
                <a:solidFill>
                  <a:schemeClr val="bg1"/>
                </a:solidFill>
                <a:latin typeface="Franklin Gothic Book" charset="0"/>
                <a:ea typeface="Franklin Gothic Book" charset="0"/>
                <a:cs typeface="Franklin Gothic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000" dirty="0"/>
          </a:p>
        </p:txBody>
      </p:sp>
      <p:sp>
        <p:nvSpPr>
          <p:cNvPr id="13" name="Title Placeholder 1"/>
          <p:cNvSpPr>
            <a:spLocks noGrp="1"/>
          </p:cNvSpPr>
          <p:nvPr>
            <p:ph type="title"/>
          </p:nvPr>
        </p:nvSpPr>
        <p:spPr>
          <a:xfrm>
            <a:off x="620078" y="1470393"/>
            <a:ext cx="7886700" cy="562965"/>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
        <p:nvSpPr>
          <p:cNvPr id="14" name="Text Placeholder 2"/>
          <p:cNvSpPr>
            <a:spLocks noGrp="1"/>
          </p:cNvSpPr>
          <p:nvPr>
            <p:ph idx="1"/>
          </p:nvPr>
        </p:nvSpPr>
        <p:spPr>
          <a:xfrm>
            <a:off x="620078" y="2439643"/>
            <a:ext cx="7886700" cy="2408493"/>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0" name="Picture 19"/>
          <p:cNvPicPr>
            <a:picLocks noChangeAspect="1"/>
          </p:cNvPicPr>
          <p:nvPr userDrawn="1"/>
        </p:nvPicPr>
        <p:blipFill rotWithShape="1">
          <a:blip r:embed="rId2" cstate="email">
            <a:extLst>
              <a:ext uri="{28A0092B-C50C-407E-A947-70E740481C1C}">
                <a14:useLocalDpi xmlns:a14="http://schemas.microsoft.com/office/drawing/2010/main"/>
              </a:ext>
            </a:extLst>
          </a:blip>
          <a:srcRect t="-27992"/>
          <a:stretch/>
        </p:blipFill>
        <p:spPr>
          <a:xfrm>
            <a:off x="-3942" y="1038061"/>
            <a:ext cx="1379482" cy="46634"/>
          </a:xfrm>
          <a:prstGeom prst="rect">
            <a:avLst/>
          </a:prstGeom>
        </p:spPr>
      </p:pic>
      <p:pic>
        <p:nvPicPr>
          <p:cNvPr id="18" name="Picture 17">
            <a:extLst>
              <a:ext uri="{FF2B5EF4-FFF2-40B4-BE49-F238E27FC236}">
                <a16:creationId xmlns:a16="http://schemas.microsoft.com/office/drawing/2014/main" id="{58D8C4A5-E0F4-7546-93EC-A5662A4189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96126" y="6149795"/>
            <a:ext cx="1647825" cy="490340"/>
          </a:xfrm>
          <a:prstGeom prst="rect">
            <a:avLst/>
          </a:prstGeom>
        </p:spPr>
      </p:pic>
    </p:spTree>
    <p:extLst>
      <p:ext uri="{BB962C8B-B14F-4D97-AF65-F5344CB8AC3E}">
        <p14:creationId xmlns:p14="http://schemas.microsoft.com/office/powerpoint/2010/main" val="108885196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9153842" cy="5837129"/>
          </a:xfrm>
          <a:prstGeom prst="rect">
            <a:avLst/>
          </a:prstGeom>
        </p:spPr>
      </p:pic>
      <p:sp>
        <p:nvSpPr>
          <p:cNvPr id="2" name="Title 1"/>
          <p:cNvSpPr>
            <a:spLocks noGrp="1"/>
          </p:cNvSpPr>
          <p:nvPr>
            <p:ph type="title"/>
          </p:nvPr>
        </p:nvSpPr>
        <p:spPr>
          <a:xfrm>
            <a:off x="1843088" y="1726703"/>
            <a:ext cx="5572126" cy="1988047"/>
          </a:xfrm>
        </p:spPr>
        <p:txBody>
          <a:bodyPr anchor="b">
            <a:normAutofit/>
          </a:bodyPr>
          <a:lstStyle>
            <a:lvl1pPr algn="ctr">
              <a:defRPr sz="3600">
                <a:solidFill>
                  <a:srgbClr val="A35B28"/>
                </a:solidFill>
              </a:defRPr>
            </a:lvl1pPr>
          </a:lstStyle>
          <a:p>
            <a:r>
              <a:rPr lang="en-US" dirty="0"/>
              <a:t>Click to edit Master title style</a:t>
            </a:r>
          </a:p>
        </p:txBody>
      </p:sp>
      <p:sp>
        <p:nvSpPr>
          <p:cNvPr id="3" name="Text Placeholder 2"/>
          <p:cNvSpPr>
            <a:spLocks noGrp="1"/>
          </p:cNvSpPr>
          <p:nvPr>
            <p:ph type="body" idx="1"/>
          </p:nvPr>
        </p:nvSpPr>
        <p:spPr>
          <a:xfrm>
            <a:off x="1843087" y="3752850"/>
            <a:ext cx="5572127" cy="1459546"/>
          </a:xfrm>
        </p:spPr>
        <p:txBody>
          <a:bodyPr/>
          <a:lstStyle>
            <a:lvl1pPr marL="0" indent="0" algn="ctr">
              <a:buNone/>
              <a:defRPr sz="1800">
                <a:solidFill>
                  <a:schemeClr val="tx1">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7" name="Date Placeholder 6"/>
          <p:cNvSpPr>
            <a:spLocks noGrp="1"/>
          </p:cNvSpPr>
          <p:nvPr>
            <p:ph type="dt" sz="half" idx="10"/>
          </p:nvPr>
        </p:nvSpPr>
        <p:spPr>
          <a:xfrm>
            <a:off x="628650" y="10676891"/>
            <a:ext cx="2057400" cy="365125"/>
          </a:xfrm>
          <a:prstGeom prst="rect">
            <a:avLst/>
          </a:prstGeom>
        </p:spPr>
        <p:txBody>
          <a:bodyPr/>
          <a:lstStyle/>
          <a:p>
            <a:fld id="{45836DB3-E689-41ED-B388-1E5DF12EB456}" type="datetime1">
              <a:rPr lang="ro-RO" smtClean="0"/>
              <a:t>29.06.2019</a:t>
            </a:fld>
            <a:endParaRPr lang="en-US"/>
          </a:p>
        </p:txBody>
      </p:sp>
      <p:sp>
        <p:nvSpPr>
          <p:cNvPr id="9" name="Slide Number Placeholder 8"/>
          <p:cNvSpPr>
            <a:spLocks noGrp="1"/>
          </p:cNvSpPr>
          <p:nvPr>
            <p:ph type="sldNum" sz="quarter" idx="12"/>
          </p:nvPr>
        </p:nvSpPr>
        <p:spPr/>
        <p:txBody>
          <a:bodyPr/>
          <a:lstStyle/>
          <a:p>
            <a:fld id="{8E6E1215-9133-0E48-AF1B-6BA022E5FB71}" type="slidenum">
              <a:rPr lang="en-US" smtClean="0"/>
              <a:t>‹#›</a:t>
            </a:fld>
            <a:endParaRPr lang="en-US"/>
          </a:p>
        </p:txBody>
      </p:sp>
      <p:cxnSp>
        <p:nvCxnSpPr>
          <p:cNvPr id="12" name="Straight Connector 11"/>
          <p:cNvCxnSpPr/>
          <p:nvPr userDrawn="1"/>
        </p:nvCxnSpPr>
        <p:spPr>
          <a:xfrm>
            <a:off x="0" y="5837128"/>
            <a:ext cx="915384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90702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1" name="Picture Placeholder 19"/>
          <p:cNvSpPr>
            <a:spLocks noGrp="1"/>
          </p:cNvSpPr>
          <p:nvPr>
            <p:ph type="pic" sz="quarter" idx="13"/>
          </p:nvPr>
        </p:nvSpPr>
        <p:spPr>
          <a:xfrm>
            <a:off x="0" y="1"/>
            <a:ext cx="9144000" cy="5777345"/>
          </a:xfrm>
        </p:spPr>
        <p:txBody>
          <a:bodyPr/>
          <a:lstStyle/>
          <a:p>
            <a:endParaRPr lang="en-US"/>
          </a:p>
        </p:txBody>
      </p:sp>
      <p:sp>
        <p:nvSpPr>
          <p:cNvPr id="8" name="Rectangle 7">
            <a:extLst>
              <a:ext uri="{FF2B5EF4-FFF2-40B4-BE49-F238E27FC236}">
                <a16:creationId xmlns:a16="http://schemas.microsoft.com/office/drawing/2014/main" id="{155A17F9-AB41-9B44-929B-B8707812EBBB}"/>
              </a:ext>
            </a:extLst>
          </p:cNvPr>
          <p:cNvSpPr/>
          <p:nvPr userDrawn="1"/>
        </p:nvSpPr>
        <p:spPr>
          <a:xfrm>
            <a:off x="0" y="2133600"/>
            <a:ext cx="6991350" cy="2044700"/>
          </a:xfrm>
          <a:prstGeom prst="rect">
            <a:avLst/>
          </a:prstGeom>
          <a:solidFill>
            <a:srgbClr val="90C14E">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sz="1350"/>
          </a:p>
        </p:txBody>
      </p:sp>
      <p:sp>
        <p:nvSpPr>
          <p:cNvPr id="2" name="Title 1"/>
          <p:cNvSpPr>
            <a:spLocks noGrp="1"/>
          </p:cNvSpPr>
          <p:nvPr>
            <p:ph type="title"/>
          </p:nvPr>
        </p:nvSpPr>
        <p:spPr>
          <a:xfrm>
            <a:off x="628650" y="2454656"/>
            <a:ext cx="7078783" cy="868032"/>
          </a:xfrm>
        </p:spPr>
        <p:txBody>
          <a:bodyPr anchor="b">
            <a:normAutofit/>
          </a:bodyPr>
          <a:lstStyle>
            <a:lvl1pPr algn="l">
              <a:defRPr sz="2100">
                <a:solidFill>
                  <a:schemeClr val="bg1"/>
                </a:solidFill>
              </a:defRPr>
            </a:lvl1pPr>
          </a:lstStyle>
          <a:p>
            <a:r>
              <a:rPr lang="en-US" dirty="0"/>
              <a:t>Click to edit Master title style</a:t>
            </a:r>
          </a:p>
        </p:txBody>
      </p:sp>
      <p:sp>
        <p:nvSpPr>
          <p:cNvPr id="7" name="Date Placeholder 6"/>
          <p:cNvSpPr>
            <a:spLocks noGrp="1"/>
          </p:cNvSpPr>
          <p:nvPr>
            <p:ph type="dt" sz="half" idx="10"/>
          </p:nvPr>
        </p:nvSpPr>
        <p:spPr>
          <a:xfrm>
            <a:off x="628650" y="10676891"/>
            <a:ext cx="2057400" cy="365125"/>
          </a:xfrm>
          <a:prstGeom prst="rect">
            <a:avLst/>
          </a:prstGeom>
        </p:spPr>
        <p:txBody>
          <a:bodyPr/>
          <a:lstStyle/>
          <a:p>
            <a:fld id="{9198C8D0-4FA3-4B38-A4F3-50398BE96A67}" type="datetime1">
              <a:rPr lang="ro-RO" smtClean="0"/>
              <a:t>29.06.2019</a:t>
            </a:fld>
            <a:endParaRPr lang="en-US"/>
          </a:p>
        </p:txBody>
      </p:sp>
      <p:sp>
        <p:nvSpPr>
          <p:cNvPr id="9" name="Slide Number Placeholder 8"/>
          <p:cNvSpPr>
            <a:spLocks noGrp="1"/>
          </p:cNvSpPr>
          <p:nvPr>
            <p:ph type="sldNum" sz="quarter" idx="12"/>
          </p:nvPr>
        </p:nvSpPr>
        <p:spPr/>
        <p:txBody>
          <a:bodyPr/>
          <a:lstStyle/>
          <a:p>
            <a:fld id="{8E6E1215-9133-0E48-AF1B-6BA022E5FB71}" type="slidenum">
              <a:rPr lang="en-US" smtClean="0"/>
              <a:t>‹#›</a:t>
            </a:fld>
            <a:endParaRPr lang="en-US"/>
          </a:p>
        </p:txBody>
      </p:sp>
      <p:sp>
        <p:nvSpPr>
          <p:cNvPr id="3" name="Text Placeholder 2"/>
          <p:cNvSpPr>
            <a:spLocks noGrp="1"/>
          </p:cNvSpPr>
          <p:nvPr>
            <p:ph type="body" idx="1"/>
          </p:nvPr>
        </p:nvSpPr>
        <p:spPr>
          <a:xfrm>
            <a:off x="628649" y="3322688"/>
            <a:ext cx="7078784" cy="439588"/>
          </a:xfrm>
        </p:spPr>
        <p:txBody>
          <a:bodyPr/>
          <a:lstStyle>
            <a:lvl1pPr marL="0" indent="0" algn="l">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768408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2071458"/>
            <a:ext cx="3886200" cy="354829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2071458"/>
            <a:ext cx="3886200" cy="354829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sz="half" idx="10"/>
          </p:nvPr>
        </p:nvSpPr>
        <p:spPr>
          <a:xfrm>
            <a:off x="628650" y="10676891"/>
            <a:ext cx="2057400" cy="365125"/>
          </a:xfrm>
          <a:prstGeom prst="rect">
            <a:avLst/>
          </a:prstGeom>
        </p:spPr>
        <p:txBody>
          <a:bodyPr/>
          <a:lstStyle/>
          <a:p>
            <a:fld id="{FB056F17-3813-4268-9972-4BB50318179C}" type="datetime1">
              <a:rPr lang="ro-RO" smtClean="0"/>
              <a:t>29.06.2019</a:t>
            </a:fld>
            <a:endParaRPr lang="en-US"/>
          </a:p>
        </p:txBody>
      </p:sp>
      <p:sp>
        <p:nvSpPr>
          <p:cNvPr id="10" name="Slide Number Placeholder 9"/>
          <p:cNvSpPr>
            <a:spLocks noGrp="1"/>
          </p:cNvSpPr>
          <p:nvPr>
            <p:ph type="sldNum" sz="quarter" idx="12"/>
          </p:nvPr>
        </p:nvSpPr>
        <p:spPr/>
        <p:txBody>
          <a:bodyPr/>
          <a:lstStyle/>
          <a:p>
            <a:fld id="{8E6E1215-9133-0E48-AF1B-6BA022E5FB71}" type="slidenum">
              <a:rPr lang="en-US" smtClean="0"/>
              <a:t>‹#›</a:t>
            </a:fld>
            <a:endParaRPr lang="en-US"/>
          </a:p>
        </p:txBody>
      </p:sp>
      <p:sp>
        <p:nvSpPr>
          <p:cNvPr id="13" name="Footer Placeholder 23"/>
          <p:cNvSpPr>
            <a:spLocks noGrp="1"/>
          </p:cNvSpPr>
          <p:nvPr>
            <p:ph type="ftr" sz="quarter" idx="3"/>
          </p:nvPr>
        </p:nvSpPr>
        <p:spPr>
          <a:xfrm>
            <a:off x="628650" y="508395"/>
            <a:ext cx="3086100" cy="365125"/>
          </a:xfrm>
          <a:prstGeom prst="rect">
            <a:avLst/>
          </a:prstGeom>
        </p:spPr>
        <p:txBody>
          <a:bodyPr vert="horz" lIns="91440" tIns="45720" rIns="91440" bIns="45720" rtlCol="0" anchor="ctr"/>
          <a:lstStyle>
            <a:lvl1pPr algn="l">
              <a:defRPr sz="1050" b="0">
                <a:solidFill>
                  <a:srgbClr val="90C14E"/>
                </a:solidFill>
                <a:latin typeface="Franklin Gothic Demi" charset="0"/>
                <a:ea typeface="Franklin Gothic Demi" charset="0"/>
                <a:cs typeface="Franklin Gothic Demi" charset="0"/>
              </a:defRPr>
            </a:lvl1pPr>
          </a:lstStyle>
          <a:p>
            <a:r>
              <a:rPr lang="en-US"/>
              <a:t>BIOPAMA PPT Template</a:t>
            </a:r>
            <a:endParaRPr lang="en-US" dirty="0"/>
          </a:p>
        </p:txBody>
      </p:sp>
      <p:sp>
        <p:nvSpPr>
          <p:cNvPr id="15" name="Title Placeholder 1"/>
          <p:cNvSpPr>
            <a:spLocks noGrp="1"/>
          </p:cNvSpPr>
          <p:nvPr>
            <p:ph type="title"/>
          </p:nvPr>
        </p:nvSpPr>
        <p:spPr>
          <a:xfrm>
            <a:off x="628650" y="1470393"/>
            <a:ext cx="7886700" cy="562965"/>
          </a:xfrm>
          <a:prstGeom prst="rect">
            <a:avLst/>
          </a:prstGeom>
        </p:spPr>
        <p:txBody>
          <a:bodyPr vert="horz" lIns="91440" tIns="45720" rIns="91440" bIns="45720" rtlCol="0" anchor="ctr">
            <a:normAutofit/>
          </a:bodyPr>
          <a:lstStyle>
            <a:lvl1pPr>
              <a:defRPr>
                <a:solidFill>
                  <a:srgbClr val="A35B28"/>
                </a:solidFill>
              </a:defRPr>
            </a:lvl1pPr>
          </a:lstStyle>
          <a:p>
            <a:r>
              <a:rPr lang="en-US" dirty="0"/>
              <a:t>Click to edit Master title style</a:t>
            </a:r>
          </a:p>
        </p:txBody>
      </p:sp>
    </p:spTree>
    <p:extLst>
      <p:ext uri="{BB962C8B-B14F-4D97-AF65-F5344CB8AC3E}">
        <p14:creationId xmlns:p14="http://schemas.microsoft.com/office/powerpoint/2010/main" val="254350823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1" y="2033357"/>
            <a:ext cx="3868340" cy="823912"/>
          </a:xfrm>
        </p:spPr>
        <p:txBody>
          <a:bodyPr anchor="b"/>
          <a:lstStyle>
            <a:lvl1pPr marL="0" indent="0">
              <a:buNone/>
              <a:defRPr sz="1800" b="1">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628651" y="2857270"/>
            <a:ext cx="3868340" cy="292304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7959" y="2033357"/>
            <a:ext cx="3887391" cy="823912"/>
          </a:xfrm>
        </p:spPr>
        <p:txBody>
          <a:bodyPr anchor="b"/>
          <a:lstStyle>
            <a:lvl1pPr marL="0" indent="0">
              <a:buNone/>
              <a:defRPr sz="1800" b="1">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7959" y="2857270"/>
            <a:ext cx="3887391" cy="292304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10"/>
          <p:cNvSpPr>
            <a:spLocks noGrp="1"/>
          </p:cNvSpPr>
          <p:nvPr>
            <p:ph type="dt" sz="half" idx="10"/>
          </p:nvPr>
        </p:nvSpPr>
        <p:spPr>
          <a:xfrm>
            <a:off x="628650" y="10676891"/>
            <a:ext cx="2057400" cy="365125"/>
          </a:xfrm>
          <a:prstGeom prst="rect">
            <a:avLst/>
          </a:prstGeom>
        </p:spPr>
        <p:txBody>
          <a:bodyPr/>
          <a:lstStyle/>
          <a:p>
            <a:fld id="{588278C7-83CC-419B-A20A-2DB6525EDAD4}" type="datetime1">
              <a:rPr lang="ro-RO" smtClean="0"/>
              <a:t>29.06.2019</a:t>
            </a:fld>
            <a:endParaRPr lang="en-US"/>
          </a:p>
        </p:txBody>
      </p:sp>
      <p:sp>
        <p:nvSpPr>
          <p:cNvPr id="13" name="Slide Number Placeholder 12"/>
          <p:cNvSpPr>
            <a:spLocks noGrp="1"/>
          </p:cNvSpPr>
          <p:nvPr>
            <p:ph type="sldNum" sz="quarter" idx="12"/>
          </p:nvPr>
        </p:nvSpPr>
        <p:spPr/>
        <p:txBody>
          <a:bodyPr/>
          <a:lstStyle/>
          <a:p>
            <a:fld id="{8E6E1215-9133-0E48-AF1B-6BA022E5FB71}" type="slidenum">
              <a:rPr lang="en-US" smtClean="0"/>
              <a:t>‹#›</a:t>
            </a:fld>
            <a:endParaRPr lang="en-US"/>
          </a:p>
        </p:txBody>
      </p:sp>
      <p:sp>
        <p:nvSpPr>
          <p:cNvPr id="18" name="Footer Placeholder 23"/>
          <p:cNvSpPr>
            <a:spLocks noGrp="1"/>
          </p:cNvSpPr>
          <p:nvPr>
            <p:ph type="ftr" sz="quarter" idx="13"/>
          </p:nvPr>
        </p:nvSpPr>
        <p:spPr>
          <a:xfrm>
            <a:off x="628650" y="508395"/>
            <a:ext cx="3086100" cy="365125"/>
          </a:xfrm>
          <a:prstGeom prst="rect">
            <a:avLst/>
          </a:prstGeom>
        </p:spPr>
        <p:txBody>
          <a:bodyPr vert="horz" lIns="91440" tIns="45720" rIns="91440" bIns="45720" rtlCol="0" anchor="ctr"/>
          <a:lstStyle>
            <a:lvl1pPr algn="l">
              <a:defRPr sz="1050" b="0">
                <a:solidFill>
                  <a:srgbClr val="90C14E"/>
                </a:solidFill>
                <a:latin typeface="Franklin Gothic Demi" charset="0"/>
                <a:ea typeface="Franklin Gothic Demi" charset="0"/>
                <a:cs typeface="Franklin Gothic Demi" charset="0"/>
              </a:defRPr>
            </a:lvl1pPr>
          </a:lstStyle>
          <a:p>
            <a:r>
              <a:rPr lang="en-US"/>
              <a:t>BIOPAMA PPT Template</a:t>
            </a:r>
            <a:endParaRPr lang="en-US" dirty="0"/>
          </a:p>
        </p:txBody>
      </p:sp>
      <p:sp>
        <p:nvSpPr>
          <p:cNvPr id="12" name="Title Placeholder 1"/>
          <p:cNvSpPr>
            <a:spLocks noGrp="1"/>
          </p:cNvSpPr>
          <p:nvPr>
            <p:ph type="title"/>
          </p:nvPr>
        </p:nvSpPr>
        <p:spPr>
          <a:xfrm>
            <a:off x="628650" y="1470393"/>
            <a:ext cx="7886700" cy="562965"/>
          </a:xfrm>
          <a:prstGeom prst="rect">
            <a:avLst/>
          </a:prstGeom>
        </p:spPr>
        <p:txBody>
          <a:bodyPr vert="horz" lIns="91440" tIns="45720" rIns="91440" bIns="45720" rtlCol="0" anchor="ctr">
            <a:normAutofit/>
          </a:bodyPr>
          <a:lstStyle>
            <a:lvl1pPr>
              <a:defRPr>
                <a:solidFill>
                  <a:srgbClr val="A35B28"/>
                </a:solidFill>
              </a:defRPr>
            </a:lvl1pPr>
          </a:lstStyle>
          <a:p>
            <a:r>
              <a:rPr lang="en-US" dirty="0"/>
              <a:t>Click to edit Master title style</a:t>
            </a:r>
          </a:p>
        </p:txBody>
      </p:sp>
    </p:spTree>
    <p:extLst>
      <p:ext uri="{BB962C8B-B14F-4D97-AF65-F5344CB8AC3E}">
        <p14:creationId xmlns:p14="http://schemas.microsoft.com/office/powerpoint/2010/main" val="125099272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a:off x="628650" y="10676891"/>
            <a:ext cx="2057400" cy="365125"/>
          </a:xfrm>
          <a:prstGeom prst="rect">
            <a:avLst/>
          </a:prstGeom>
        </p:spPr>
        <p:txBody>
          <a:bodyPr/>
          <a:lstStyle/>
          <a:p>
            <a:fld id="{DC740586-9D83-4886-8E74-2CF0863EB7FE}" type="datetime1">
              <a:rPr lang="ro-RO" smtClean="0"/>
              <a:t>29.06.2019</a:t>
            </a:fld>
            <a:endParaRPr lang="en-US"/>
          </a:p>
        </p:txBody>
      </p:sp>
      <p:sp>
        <p:nvSpPr>
          <p:cNvPr id="8" name="Slide Number Placeholder 7"/>
          <p:cNvSpPr>
            <a:spLocks noGrp="1"/>
          </p:cNvSpPr>
          <p:nvPr>
            <p:ph type="sldNum" sz="quarter" idx="12"/>
          </p:nvPr>
        </p:nvSpPr>
        <p:spPr/>
        <p:txBody>
          <a:bodyPr/>
          <a:lstStyle/>
          <a:p>
            <a:fld id="{8E6E1215-9133-0E48-AF1B-6BA022E5FB71}" type="slidenum">
              <a:rPr lang="en-US" smtClean="0"/>
              <a:t>‹#›</a:t>
            </a:fld>
            <a:endParaRPr lang="en-US"/>
          </a:p>
        </p:txBody>
      </p:sp>
      <p:sp>
        <p:nvSpPr>
          <p:cNvPr id="9" name="Footer Placeholder 23"/>
          <p:cNvSpPr>
            <a:spLocks noGrp="1"/>
          </p:cNvSpPr>
          <p:nvPr>
            <p:ph type="ftr" sz="quarter" idx="3"/>
          </p:nvPr>
        </p:nvSpPr>
        <p:spPr>
          <a:xfrm>
            <a:off x="628650" y="508395"/>
            <a:ext cx="3086100" cy="365125"/>
          </a:xfrm>
          <a:prstGeom prst="rect">
            <a:avLst/>
          </a:prstGeom>
        </p:spPr>
        <p:txBody>
          <a:bodyPr vert="horz" lIns="91440" tIns="45720" rIns="91440" bIns="45720" rtlCol="0" anchor="ctr"/>
          <a:lstStyle>
            <a:lvl1pPr algn="l">
              <a:defRPr sz="1050" b="0">
                <a:solidFill>
                  <a:srgbClr val="90C14E"/>
                </a:solidFill>
                <a:latin typeface="Franklin Gothic Demi" charset="0"/>
                <a:ea typeface="Franklin Gothic Demi" charset="0"/>
                <a:cs typeface="Franklin Gothic Demi" charset="0"/>
              </a:defRPr>
            </a:lvl1pPr>
          </a:lstStyle>
          <a:p>
            <a:r>
              <a:rPr lang="en-US"/>
              <a:t>BIOPAMA PPT Template</a:t>
            </a:r>
            <a:endParaRPr lang="en-US" dirty="0"/>
          </a:p>
        </p:txBody>
      </p:sp>
      <p:sp>
        <p:nvSpPr>
          <p:cNvPr id="12" name="Title Placeholder 1"/>
          <p:cNvSpPr>
            <a:spLocks noGrp="1"/>
          </p:cNvSpPr>
          <p:nvPr>
            <p:ph type="title"/>
          </p:nvPr>
        </p:nvSpPr>
        <p:spPr>
          <a:xfrm>
            <a:off x="628650" y="1470393"/>
            <a:ext cx="7886700" cy="562965"/>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423945477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p:cNvSpPr/>
          <p:nvPr userDrawn="1"/>
        </p:nvSpPr>
        <p:spPr>
          <a:xfrm>
            <a:off x="11430" y="3810"/>
            <a:ext cx="9144000" cy="6858000"/>
          </a:xfrm>
          <a:prstGeom prst="rect">
            <a:avLst/>
          </a:prstGeom>
          <a:solidFill>
            <a:srgbClr val="90C14E"/>
          </a:solidFill>
          <a:ln>
            <a:solidFill>
              <a:srgbClr val="90C1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679D97"/>
              </a:solidFill>
            </a:endParaRPr>
          </a:p>
        </p:txBody>
      </p:sp>
      <p:sp>
        <p:nvSpPr>
          <p:cNvPr id="9" name="Rectangle 8"/>
          <p:cNvSpPr/>
          <p:nvPr userDrawn="1"/>
        </p:nvSpPr>
        <p:spPr>
          <a:xfrm>
            <a:off x="0" y="5758750"/>
            <a:ext cx="9155430" cy="11030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16910" y="6085489"/>
            <a:ext cx="1575054" cy="472440"/>
          </a:xfrm>
          <a:prstGeom prst="rect">
            <a:avLst/>
          </a:prstGeom>
        </p:spPr>
      </p:pic>
      <p:sp>
        <p:nvSpPr>
          <p:cNvPr id="13" name="Footer Placeholder 23"/>
          <p:cNvSpPr>
            <a:spLocks noGrp="1"/>
          </p:cNvSpPr>
          <p:nvPr>
            <p:ph type="ftr" sz="quarter" idx="3"/>
          </p:nvPr>
        </p:nvSpPr>
        <p:spPr>
          <a:xfrm>
            <a:off x="620078" y="508395"/>
            <a:ext cx="3086100" cy="365125"/>
          </a:xfrm>
          <a:prstGeom prst="rect">
            <a:avLst/>
          </a:prstGeom>
        </p:spPr>
        <p:txBody>
          <a:bodyPr vert="horz" lIns="91440" tIns="45720" rIns="91440" bIns="45720" rtlCol="0" anchor="ctr"/>
          <a:lstStyle>
            <a:lvl1pPr algn="l">
              <a:defRPr sz="1050" b="0">
                <a:solidFill>
                  <a:schemeClr val="bg1"/>
                </a:solidFill>
                <a:latin typeface="Franklin Gothic Demi" charset="0"/>
                <a:ea typeface="Franklin Gothic Demi" charset="0"/>
                <a:cs typeface="Franklin Gothic Demi" charset="0"/>
              </a:defRPr>
            </a:lvl1pPr>
          </a:lstStyle>
          <a:p>
            <a:r>
              <a:rPr lang="en-US"/>
              <a:t>BIOPAMA PPT Template</a:t>
            </a:r>
            <a:endParaRPr lang="en-US" dirty="0"/>
          </a:p>
        </p:txBody>
      </p:sp>
      <p:pic>
        <p:nvPicPr>
          <p:cNvPr id="14" name="Picture 13"/>
          <p:cNvPicPr>
            <a:picLocks noChangeAspect="1"/>
          </p:cNvPicPr>
          <p:nvPr userDrawn="1"/>
        </p:nvPicPr>
        <p:blipFill rotWithShape="1">
          <a:blip r:embed="rId3" cstate="email">
            <a:extLst>
              <a:ext uri="{28A0092B-C50C-407E-A947-70E740481C1C}">
                <a14:useLocalDpi xmlns:a14="http://schemas.microsoft.com/office/drawing/2010/main"/>
              </a:ext>
            </a:extLst>
          </a:blip>
          <a:srcRect t="-27992"/>
          <a:stretch/>
        </p:blipFill>
        <p:spPr>
          <a:xfrm>
            <a:off x="-3942" y="1038061"/>
            <a:ext cx="1379482" cy="46634"/>
          </a:xfrm>
          <a:prstGeom prst="rect">
            <a:avLst/>
          </a:prstGeom>
        </p:spPr>
      </p:pic>
    </p:spTree>
    <p:extLst>
      <p:ext uri="{BB962C8B-B14F-4D97-AF65-F5344CB8AC3E}">
        <p14:creationId xmlns:p14="http://schemas.microsoft.com/office/powerpoint/2010/main" val="87646991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60655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627459" y="1591186"/>
            <a:ext cx="3087291" cy="858100"/>
          </a:xfrm>
        </p:spPr>
        <p:txBody>
          <a:bodyPr anchor="b"/>
          <a:lstStyle>
            <a:lvl1pPr>
              <a:defRPr sz="2400"/>
            </a:lvl1pPr>
          </a:lstStyle>
          <a:p>
            <a:r>
              <a:rPr lang="en-US" dirty="0"/>
              <a:t>Click to edit Master title style</a:t>
            </a:r>
          </a:p>
        </p:txBody>
      </p:sp>
      <p:sp>
        <p:nvSpPr>
          <p:cNvPr id="9" name="Text Placeholder 3"/>
          <p:cNvSpPr>
            <a:spLocks noGrp="1"/>
          </p:cNvSpPr>
          <p:nvPr>
            <p:ph type="body" sz="half" idx="2"/>
          </p:nvPr>
        </p:nvSpPr>
        <p:spPr>
          <a:xfrm>
            <a:off x="627459" y="2587626"/>
            <a:ext cx="3087291" cy="300635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11" name="Footer Placeholder 23"/>
          <p:cNvSpPr>
            <a:spLocks noGrp="1"/>
          </p:cNvSpPr>
          <p:nvPr>
            <p:ph type="ftr" sz="quarter" idx="13"/>
          </p:nvPr>
        </p:nvSpPr>
        <p:spPr>
          <a:xfrm>
            <a:off x="628650" y="508395"/>
            <a:ext cx="3086100" cy="365125"/>
          </a:xfrm>
          <a:prstGeom prst="rect">
            <a:avLst/>
          </a:prstGeom>
        </p:spPr>
        <p:txBody>
          <a:bodyPr vert="horz" lIns="91440" tIns="45720" rIns="91440" bIns="45720" rtlCol="0" anchor="ctr"/>
          <a:lstStyle>
            <a:lvl1pPr algn="l">
              <a:defRPr sz="1050" b="0">
                <a:solidFill>
                  <a:srgbClr val="90C14E"/>
                </a:solidFill>
                <a:latin typeface="Franklin Gothic Demi" charset="0"/>
                <a:ea typeface="Franklin Gothic Demi" charset="0"/>
                <a:cs typeface="Franklin Gothic Demi" charset="0"/>
              </a:defRPr>
            </a:lvl1pPr>
          </a:lstStyle>
          <a:p>
            <a:r>
              <a:rPr lang="en-US"/>
              <a:t>BIOPAMA PPT Template</a:t>
            </a:r>
            <a:endParaRPr lang="en-US" dirty="0"/>
          </a:p>
        </p:txBody>
      </p:sp>
    </p:spTree>
    <p:extLst>
      <p:ext uri="{BB962C8B-B14F-4D97-AF65-F5344CB8AC3E}">
        <p14:creationId xmlns:p14="http://schemas.microsoft.com/office/powerpoint/2010/main" val="281551764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86200" y="1006663"/>
            <a:ext cx="4629150" cy="458731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11" name="Title 1"/>
          <p:cNvSpPr>
            <a:spLocks noGrp="1"/>
          </p:cNvSpPr>
          <p:nvPr>
            <p:ph type="title"/>
          </p:nvPr>
        </p:nvSpPr>
        <p:spPr>
          <a:xfrm>
            <a:off x="627459" y="1591186"/>
            <a:ext cx="3087291" cy="858100"/>
          </a:xfrm>
        </p:spPr>
        <p:txBody>
          <a:bodyPr anchor="b"/>
          <a:lstStyle>
            <a:lvl1pPr>
              <a:defRPr sz="2400"/>
            </a:lvl1pPr>
          </a:lstStyle>
          <a:p>
            <a:r>
              <a:rPr lang="en-US" dirty="0"/>
              <a:t>Click to edit Master title style</a:t>
            </a:r>
          </a:p>
        </p:txBody>
      </p:sp>
      <p:sp>
        <p:nvSpPr>
          <p:cNvPr id="14" name="Text Placeholder 3"/>
          <p:cNvSpPr>
            <a:spLocks noGrp="1"/>
          </p:cNvSpPr>
          <p:nvPr>
            <p:ph type="body" sz="half" idx="2"/>
          </p:nvPr>
        </p:nvSpPr>
        <p:spPr>
          <a:xfrm>
            <a:off x="627459" y="2587626"/>
            <a:ext cx="3087291" cy="300635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15" name="Footer Placeholder 23"/>
          <p:cNvSpPr>
            <a:spLocks noGrp="1"/>
          </p:cNvSpPr>
          <p:nvPr>
            <p:ph type="ftr" sz="quarter" idx="13"/>
          </p:nvPr>
        </p:nvSpPr>
        <p:spPr>
          <a:xfrm>
            <a:off x="628650" y="508395"/>
            <a:ext cx="3086100" cy="365125"/>
          </a:xfrm>
          <a:prstGeom prst="rect">
            <a:avLst/>
          </a:prstGeom>
        </p:spPr>
        <p:txBody>
          <a:bodyPr vert="horz" lIns="91440" tIns="45720" rIns="91440" bIns="45720" rtlCol="0" anchor="ctr"/>
          <a:lstStyle>
            <a:lvl1pPr algn="l">
              <a:defRPr sz="1050" b="0">
                <a:solidFill>
                  <a:srgbClr val="90C14E"/>
                </a:solidFill>
                <a:latin typeface="Franklin Gothic Demi" charset="0"/>
                <a:ea typeface="Franklin Gothic Demi" charset="0"/>
                <a:cs typeface="Franklin Gothic Demi" charset="0"/>
              </a:defRPr>
            </a:lvl1pPr>
          </a:lstStyle>
          <a:p>
            <a:r>
              <a:rPr lang="en-US"/>
              <a:t>BIOPAMA PPT Template</a:t>
            </a:r>
            <a:endParaRPr lang="en-US" dirty="0"/>
          </a:p>
        </p:txBody>
      </p:sp>
    </p:spTree>
    <p:extLst>
      <p:ext uri="{BB962C8B-B14F-4D97-AF65-F5344CB8AC3E}">
        <p14:creationId xmlns:p14="http://schemas.microsoft.com/office/powerpoint/2010/main" val="83927734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1" y="2439643"/>
            <a:ext cx="7886699" cy="24084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3"/>
          <p:cNvSpPr>
            <a:spLocks noGrp="1"/>
          </p:cNvSpPr>
          <p:nvPr>
            <p:ph type="ftr" sz="quarter" idx="3"/>
          </p:nvPr>
        </p:nvSpPr>
        <p:spPr>
          <a:xfrm>
            <a:off x="628650" y="508395"/>
            <a:ext cx="3086100" cy="365125"/>
          </a:xfrm>
          <a:prstGeom prst="rect">
            <a:avLst/>
          </a:prstGeom>
        </p:spPr>
        <p:txBody>
          <a:bodyPr vert="horz" lIns="91440" tIns="45720" rIns="91440" bIns="45720" rtlCol="0" anchor="ctr"/>
          <a:lstStyle>
            <a:lvl1pPr algn="l">
              <a:defRPr sz="1050" b="0">
                <a:solidFill>
                  <a:srgbClr val="90C14E"/>
                </a:solidFill>
                <a:latin typeface="Franklin Gothic Demi" charset="0"/>
                <a:ea typeface="Franklin Gothic Demi" charset="0"/>
                <a:cs typeface="Franklin Gothic Demi" charset="0"/>
              </a:defRPr>
            </a:lvl1pPr>
          </a:lstStyle>
          <a:p>
            <a:r>
              <a:rPr lang="en-US"/>
              <a:t>BIOPAMA PPT Template</a:t>
            </a:r>
            <a:endParaRPr lang="en-US" dirty="0"/>
          </a:p>
        </p:txBody>
      </p:sp>
      <p:sp>
        <p:nvSpPr>
          <p:cNvPr id="10" name="Title Placeholder 1"/>
          <p:cNvSpPr>
            <a:spLocks noGrp="1"/>
          </p:cNvSpPr>
          <p:nvPr>
            <p:ph type="title"/>
          </p:nvPr>
        </p:nvSpPr>
        <p:spPr>
          <a:xfrm>
            <a:off x="628650" y="1470393"/>
            <a:ext cx="7886700" cy="562965"/>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918696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9B90A1B-ABBF-4260-A22B-EBFD9CB0529D}" type="datetimeFigureOut">
              <a:rPr lang="en-GB" smtClean="0">
                <a:solidFill>
                  <a:prstClr val="black">
                    <a:tint val="75000"/>
                  </a:prstClr>
                </a:solidFill>
              </a:rPr>
              <a:pPr/>
              <a:t>29/06/2019</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FA28EE-3294-44B3-A954-F4AEB2021F93}"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01117770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userDrawn="1"/>
        </p:nvSpPr>
        <p:spPr>
          <a:xfrm>
            <a:off x="0" y="1"/>
            <a:ext cx="9144000" cy="58026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679D97"/>
              </a:solidFill>
            </a:endParaRP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159008" y="3639671"/>
            <a:ext cx="3252909" cy="2162974"/>
          </a:xfrm>
          <a:prstGeom prst="rect">
            <a:avLst/>
          </a:prstGeom>
        </p:spPr>
      </p:pic>
      <p:sp>
        <p:nvSpPr>
          <p:cNvPr id="2" name="Vertical Title 1"/>
          <p:cNvSpPr>
            <a:spLocks noGrp="1"/>
          </p:cNvSpPr>
          <p:nvPr>
            <p:ph type="title" orient="vert"/>
          </p:nvPr>
        </p:nvSpPr>
        <p:spPr>
          <a:xfrm>
            <a:off x="6543675" y="365126"/>
            <a:ext cx="1971675" cy="5228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6"/>
            <a:ext cx="5800725" cy="5228851"/>
          </a:xfrm>
        </p:spPr>
        <p:txBody>
          <a:bodyPr vert="eaVert"/>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777946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p:cNvSpPr/>
          <p:nvPr userDrawn="1"/>
        </p:nvSpPr>
        <p:spPr>
          <a:xfrm>
            <a:off x="0" y="0"/>
            <a:ext cx="9155430" cy="6873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6">
            <a:extLst>
              <a:ext uri="{FF2B5EF4-FFF2-40B4-BE49-F238E27FC236}">
                <a16:creationId xmlns:a16="http://schemas.microsoft.com/office/drawing/2014/main" id="{4A517C63-20A5-5041-820D-9C8111AB513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1237" y="2261215"/>
            <a:ext cx="4591511" cy="1366287"/>
          </a:xfrm>
          <a:prstGeom prst="rect">
            <a:avLst/>
          </a:prstGeom>
        </p:spPr>
      </p:pic>
      <p:sp>
        <p:nvSpPr>
          <p:cNvPr id="9" name="Rectangle 8"/>
          <p:cNvSpPr/>
          <p:nvPr userDrawn="1"/>
        </p:nvSpPr>
        <p:spPr>
          <a:xfrm>
            <a:off x="2687338" y="5936976"/>
            <a:ext cx="3780752" cy="323165"/>
          </a:xfrm>
          <a:prstGeom prst="rect">
            <a:avLst/>
          </a:prstGeom>
        </p:spPr>
        <p:txBody>
          <a:bodyPr wrap="square">
            <a:spAutoFit/>
          </a:bodyPr>
          <a:lstStyle/>
          <a:p>
            <a:pPr algn="ctr"/>
            <a:r>
              <a:rPr lang="en-US" sz="750" dirty="0">
                <a:solidFill>
                  <a:srgbClr val="71A6A1"/>
                </a:solidFill>
                <a:latin typeface="Franklin Gothic Book" charset="0"/>
                <a:ea typeface="Franklin Gothic Book" charset="0"/>
                <a:cs typeface="Franklin Gothic Book" charset="0"/>
              </a:rPr>
              <a:t>The Biodiversity</a:t>
            </a:r>
            <a:r>
              <a:rPr lang="en-US" sz="750" baseline="0" dirty="0">
                <a:solidFill>
                  <a:srgbClr val="71A6A1"/>
                </a:solidFill>
                <a:latin typeface="Franklin Gothic Book" charset="0"/>
                <a:ea typeface="Franklin Gothic Book" charset="0"/>
                <a:cs typeface="Franklin Gothic Book" charset="0"/>
              </a:rPr>
              <a:t> and Protected Areas Management Programme (BIOPAMA) is a</a:t>
            </a:r>
            <a:r>
              <a:rPr lang="en-US" sz="750" dirty="0">
                <a:solidFill>
                  <a:srgbClr val="71A6A1"/>
                </a:solidFill>
                <a:latin typeface="Franklin Gothic Book" charset="0"/>
                <a:ea typeface="Franklin Gothic Book" charset="0"/>
                <a:cs typeface="Franklin Gothic Book" charset="0"/>
              </a:rPr>
              <a:t>n initiative of the ACP Group of States financed by the European Union's 11</a:t>
            </a:r>
            <a:r>
              <a:rPr lang="en-US" sz="750" baseline="30000" dirty="0">
                <a:solidFill>
                  <a:srgbClr val="71A6A1"/>
                </a:solidFill>
                <a:latin typeface="Franklin Gothic Book" charset="0"/>
                <a:ea typeface="Franklin Gothic Book" charset="0"/>
                <a:cs typeface="Franklin Gothic Book" charset="0"/>
              </a:rPr>
              <a:t>th</a:t>
            </a:r>
            <a:r>
              <a:rPr lang="en-US" sz="750" dirty="0">
                <a:solidFill>
                  <a:srgbClr val="71A6A1"/>
                </a:solidFill>
                <a:latin typeface="Franklin Gothic Book" charset="0"/>
                <a:ea typeface="Franklin Gothic Book" charset="0"/>
                <a:cs typeface="Franklin Gothic Book" charset="0"/>
              </a:rPr>
              <a:t> EDF.</a:t>
            </a:r>
          </a:p>
        </p:txBody>
      </p:sp>
      <p:pic>
        <p:nvPicPr>
          <p:cNvPr id="12" name="Picture 11">
            <a:extLst>
              <a:ext uri="{FF2B5EF4-FFF2-40B4-BE49-F238E27FC236}">
                <a16:creationId xmlns:a16="http://schemas.microsoft.com/office/drawing/2014/main" id="{914956AE-496E-0A4E-81CE-713B3CC39D5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25388" y="4470978"/>
            <a:ext cx="2303207" cy="949470"/>
          </a:xfrm>
          <a:prstGeom prst="rect">
            <a:avLst/>
          </a:prstGeom>
        </p:spPr>
      </p:pic>
      <p:pic>
        <p:nvPicPr>
          <p:cNvPr id="3" name="Picture 2">
            <a:extLst>
              <a:ext uri="{FF2B5EF4-FFF2-40B4-BE49-F238E27FC236}">
                <a16:creationId xmlns:a16="http://schemas.microsoft.com/office/drawing/2014/main" id="{3E49E99A-CC84-A445-82B0-875ACDFD961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444088" y="5530848"/>
            <a:ext cx="2284507" cy="295729"/>
          </a:xfrm>
          <a:prstGeom prst="rect">
            <a:avLst/>
          </a:prstGeom>
        </p:spPr>
      </p:pic>
    </p:spTree>
    <p:extLst>
      <p:ext uri="{BB962C8B-B14F-4D97-AF65-F5344CB8AC3E}">
        <p14:creationId xmlns:p14="http://schemas.microsoft.com/office/powerpoint/2010/main" val="353085138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4" name="Slide Number Placeholder 5"/>
          <p:cNvSpPr txBox="1">
            <a:spLocks/>
          </p:cNvSpPr>
          <p:nvPr/>
        </p:nvSpPr>
        <p:spPr>
          <a:xfrm>
            <a:off x="609600" y="6492875"/>
            <a:ext cx="381000" cy="365125"/>
          </a:xfrm>
          <a:prstGeom prst="rect">
            <a:avLst/>
          </a:prstGeom>
        </p:spPr>
        <p:txBody>
          <a:bodyPr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fld id="{9FC234B9-6D07-4159-8305-E9C1DEC75425}" type="slidenum">
              <a:rPr lang="en-GB" altLang="en-US" sz="800" smtClean="0">
                <a:solidFill>
                  <a:srgbClr val="939393"/>
                </a:solidFill>
              </a:rPr>
              <a:pPr eaLnBrk="1" hangingPunct="1">
                <a:defRPr/>
              </a:pPr>
              <a:t>‹#›</a:t>
            </a:fld>
            <a:endParaRPr lang="en-GB" altLang="en-US" sz="800" smtClean="0">
              <a:solidFill>
                <a:srgbClr val="939393"/>
              </a:solidFill>
            </a:endParaRPr>
          </a:p>
        </p:txBody>
      </p:sp>
      <p:pic>
        <p:nvPicPr>
          <p:cNvPr id="5" name="Picture 5" descr="Business card 1.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2075" y="173038"/>
            <a:ext cx="1490663"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0" y="6248400"/>
            <a:ext cx="9144000" cy="304800"/>
          </a:xfrm>
          <a:prstGeom prst="rect">
            <a:avLst/>
          </a:prstGeom>
          <a:solidFill>
            <a:srgbClr val="0098C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7" name="TextBox 4"/>
          <p:cNvSpPr txBox="1">
            <a:spLocks noChangeArrowheads="1"/>
          </p:cNvSpPr>
          <p:nvPr userDrawn="1"/>
        </p:nvSpPr>
        <p:spPr bwMode="auto">
          <a:xfrm>
            <a:off x="0" y="6248400"/>
            <a:ext cx="84772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fr-CH" altLang="en-US" sz="1200" dirty="0" smtClean="0">
                <a:solidFill>
                  <a:schemeClr val="bg1"/>
                </a:solidFill>
              </a:rPr>
              <a:t>              INTERNATIONAL UNION FOR CONSERVATION OF NATURE</a:t>
            </a:r>
            <a:endParaRPr lang="en-GB" altLang="en-US" sz="1200" dirty="0" smtClean="0">
              <a:solidFill>
                <a:schemeClr val="bg1"/>
              </a:solidFill>
            </a:endParaRPr>
          </a:p>
        </p:txBody>
      </p:sp>
      <p:sp>
        <p:nvSpPr>
          <p:cNvPr id="66564" name="Title Placeholder 1"/>
          <p:cNvSpPr>
            <a:spLocks noGrp="1"/>
          </p:cNvSpPr>
          <p:nvPr>
            <p:ph type="ctrTitle"/>
          </p:nvPr>
        </p:nvSpPr>
        <p:spPr>
          <a:xfrm>
            <a:off x="685800" y="2130425"/>
            <a:ext cx="5257800" cy="1470025"/>
          </a:xfrm>
        </p:spPr>
        <p:txBody>
          <a:bodyPr/>
          <a:lstStyle>
            <a:lvl1pPr algn="r">
              <a:defRPr/>
            </a:lvl1pPr>
          </a:lstStyle>
          <a:p>
            <a:r>
              <a:rPr lang="en-US"/>
              <a:t>Click to edit Master title style</a:t>
            </a:r>
          </a:p>
        </p:txBody>
      </p:sp>
      <p:sp>
        <p:nvSpPr>
          <p:cNvPr id="66565" name="Text Placeholder 2"/>
          <p:cNvSpPr>
            <a:spLocks noGrp="1"/>
          </p:cNvSpPr>
          <p:nvPr>
            <p:ph type="subTitle" idx="1"/>
          </p:nvPr>
        </p:nvSpPr>
        <p:spPr>
          <a:xfrm>
            <a:off x="1371600" y="3886200"/>
            <a:ext cx="4572000" cy="1752600"/>
          </a:xfrm>
        </p:spPr>
        <p:txBody>
          <a:bodyPr/>
          <a:lstStyle>
            <a:lvl1pPr marL="0" indent="0" algn="r">
              <a:buFont typeface="Arial" charset="0"/>
              <a:buNone/>
              <a:defRPr/>
            </a:lvl1pPr>
          </a:lstStyle>
          <a:p>
            <a:r>
              <a:rPr lang="en-US"/>
              <a:t>Click to edit Master subtitle style</a:t>
            </a:r>
          </a:p>
        </p:txBody>
      </p:sp>
    </p:spTree>
    <p:extLst>
      <p:ext uri="{BB962C8B-B14F-4D97-AF65-F5344CB8AC3E}">
        <p14:creationId xmlns:p14="http://schemas.microsoft.com/office/powerpoint/2010/main" val="409495845"/>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9B90A1B-ABBF-4260-A22B-EBFD9CB0529D}" type="datetimeFigureOut">
              <a:rPr lang="en-GB" smtClean="0">
                <a:solidFill>
                  <a:prstClr val="black">
                    <a:tint val="75000"/>
                  </a:prstClr>
                </a:solidFill>
              </a:rPr>
              <a:pPr/>
              <a:t>29/06/2019</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FA28EE-3294-44B3-A954-F4AEB2021F93}"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87028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29319D7-53F4-4BAB-A796-7DA2A37DA31E}" type="datetimeFigureOut">
              <a:rPr lang="en-GB" smtClean="0"/>
              <a:t>29/06/2019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F7FFB6F-4F11-444A-933C-51EAED18262E}" type="slidenum">
              <a:rPr lang="en-GB" smtClean="0"/>
              <a:t>‹#›</a:t>
            </a:fld>
            <a:endParaRPr lang="en-GB" dirty="0"/>
          </a:p>
        </p:txBody>
      </p:sp>
    </p:spTree>
    <p:extLst>
      <p:ext uri="{BB962C8B-B14F-4D97-AF65-F5344CB8AC3E}">
        <p14:creationId xmlns:p14="http://schemas.microsoft.com/office/powerpoint/2010/main" val="2295320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29319D7-53F4-4BAB-A796-7DA2A37DA31E}" type="datetimeFigureOut">
              <a:rPr lang="en-GB" smtClean="0"/>
              <a:t>29/06/2019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F7FFB6F-4F11-444A-933C-51EAED18262E}" type="slidenum">
              <a:rPr lang="en-GB" smtClean="0"/>
              <a:t>‹#›</a:t>
            </a:fld>
            <a:endParaRPr lang="en-GB" dirty="0"/>
          </a:p>
        </p:txBody>
      </p:sp>
    </p:spTree>
    <p:extLst>
      <p:ext uri="{BB962C8B-B14F-4D97-AF65-F5344CB8AC3E}">
        <p14:creationId xmlns:p14="http://schemas.microsoft.com/office/powerpoint/2010/main" val="17463404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9319D7-53F4-4BAB-A796-7DA2A37DA31E}" type="datetimeFigureOut">
              <a:rPr lang="en-GB" smtClean="0"/>
              <a:t>29/06/2019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F7FFB6F-4F11-444A-933C-51EAED18262E}" type="slidenum">
              <a:rPr lang="en-GB" smtClean="0"/>
              <a:t>‹#›</a:t>
            </a:fld>
            <a:endParaRPr lang="en-GB" dirty="0"/>
          </a:p>
        </p:txBody>
      </p:sp>
    </p:spTree>
    <p:extLst>
      <p:ext uri="{BB962C8B-B14F-4D97-AF65-F5344CB8AC3E}">
        <p14:creationId xmlns:p14="http://schemas.microsoft.com/office/powerpoint/2010/main" val="24577938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29319D7-53F4-4BAB-A796-7DA2A37DA31E}" type="datetimeFigureOut">
              <a:rPr lang="en-GB" smtClean="0"/>
              <a:t>29/06/2019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3F7FFB6F-4F11-444A-933C-51EAED18262E}" type="slidenum">
              <a:rPr lang="en-GB" smtClean="0"/>
              <a:t>‹#›</a:t>
            </a:fld>
            <a:endParaRPr lang="en-GB" dirty="0"/>
          </a:p>
        </p:txBody>
      </p:sp>
    </p:spTree>
    <p:extLst>
      <p:ext uri="{BB962C8B-B14F-4D97-AF65-F5344CB8AC3E}">
        <p14:creationId xmlns:p14="http://schemas.microsoft.com/office/powerpoint/2010/main" val="3403305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ext Placeholder 2"/>
          <p:cNvSpPr>
            <a:spLocks noGrp="1"/>
          </p:cNvSpPr>
          <p:nvPr>
            <p:ph idx="1" hasCustomPrompt="1"/>
          </p:nvPr>
        </p:nvSpPr>
        <p:spPr>
          <a:xfrm>
            <a:off x="2267744" y="1772816"/>
            <a:ext cx="6419056" cy="4353347"/>
          </a:xfrm>
          <a:prstGeom prst="rect">
            <a:avLst/>
          </a:prstGeom>
        </p:spPr>
        <p:txBody>
          <a:bodyPr vert="horz" lIns="91440" tIns="45720" rIns="91440" bIns="45720" rtlCol="0">
            <a:normAutofit/>
          </a:bodyPr>
          <a:lstStyle>
            <a:lvl1pPr>
              <a:defRPr sz="2000"/>
            </a:lvl1pPr>
          </a:lstStyle>
          <a:p>
            <a:pPr lvl="0"/>
            <a:r>
              <a:rPr lang="en-US" dirty="0" smtClean="0"/>
              <a:t>Click to edit Master text styles</a:t>
            </a:r>
          </a:p>
        </p:txBody>
      </p:sp>
      <p:sp>
        <p:nvSpPr>
          <p:cNvPr id="6" name="Title Placeholder 1"/>
          <p:cNvSpPr>
            <a:spLocks noGrp="1"/>
          </p:cNvSpPr>
          <p:nvPr>
            <p:ph type="title"/>
          </p:nvPr>
        </p:nvSpPr>
        <p:spPr>
          <a:xfrm>
            <a:off x="457200" y="620688"/>
            <a:ext cx="8229600" cy="1008112"/>
          </a:xfrm>
          <a:prstGeom prst="rect">
            <a:avLst/>
          </a:prstGeom>
        </p:spPr>
        <p:txBody>
          <a:bodyPr vert="horz" lIns="91440" tIns="45720" rIns="91440" bIns="45720" rtlCol="0" anchor="ctr">
            <a:normAutofit/>
          </a:bodyPr>
          <a:lstStyle>
            <a:lvl1pPr>
              <a:defRPr sz="2800">
                <a:latin typeface="+mj-lt"/>
              </a:defRPr>
            </a:lvl1pPr>
          </a:lstStyle>
          <a:p>
            <a:r>
              <a:rPr lang="en-US" dirty="0" smtClean="0"/>
              <a:t>Click to edit Master title style</a:t>
            </a:r>
            <a:br>
              <a:rPr lang="en-US" dirty="0" smtClean="0"/>
            </a:br>
            <a:r>
              <a:rPr lang="en-US" dirty="0" err="1" smtClean="0"/>
              <a:t>vvvvvbbbnnnn</a:t>
            </a:r>
            <a:endParaRPr lang="en-US" dirty="0"/>
          </a:p>
        </p:txBody>
      </p:sp>
      <p:sp>
        <p:nvSpPr>
          <p:cNvPr id="2" name="Date Placeholder 1"/>
          <p:cNvSpPr>
            <a:spLocks noGrp="1"/>
          </p:cNvSpPr>
          <p:nvPr>
            <p:ph type="dt" sz="half" idx="10"/>
          </p:nvPr>
        </p:nvSpPr>
        <p:spPr/>
        <p:txBody>
          <a:bodyPr/>
          <a:lstStyle/>
          <a:p>
            <a:fld id="{640F4EA3-BB5B-47FB-9615-AFD64C84C0E3}" type="datetime3">
              <a:rPr lang="en-US" smtClean="0"/>
              <a:t>29 June 2019</a:t>
            </a:fld>
            <a:endParaRPr lang="en-US" dirty="0"/>
          </a:p>
        </p:txBody>
      </p:sp>
      <p:sp>
        <p:nvSpPr>
          <p:cNvPr id="3" name="Footer Placeholder 2"/>
          <p:cNvSpPr>
            <a:spLocks noGrp="1"/>
          </p:cNvSpPr>
          <p:nvPr>
            <p:ph type="ftr" sz="quarter" idx="11"/>
          </p:nvPr>
        </p:nvSpPr>
        <p:spPr/>
        <p:txBody>
          <a:bodyPr/>
          <a:lstStyle/>
          <a:p>
            <a:r>
              <a:rPr lang="en-US" dirty="0" err="1" smtClean="0"/>
              <a:t>Orientierung</a:t>
            </a:r>
            <a:endParaRPr lang="en-US" dirty="0"/>
          </a:p>
        </p:txBody>
      </p:sp>
      <p:sp>
        <p:nvSpPr>
          <p:cNvPr id="4" name="Slide Number Placeholder 3"/>
          <p:cNvSpPr>
            <a:spLocks noGrp="1"/>
          </p:cNvSpPr>
          <p:nvPr>
            <p:ph type="sldNum" sz="quarter" idx="12"/>
          </p:nvPr>
        </p:nvSpPr>
        <p:spPr/>
        <p:txBody>
          <a:bodyPr/>
          <a:lstStyle/>
          <a:p>
            <a:fld id="{1262C4D6-FB87-489C-89DF-99CFFBF4BB96}" type="slidenum">
              <a:rPr lang="en-US" smtClean="0"/>
              <a:pPr/>
              <a:t>‹#›</a:t>
            </a:fld>
            <a:endParaRPr lang="en-US"/>
          </a:p>
        </p:txBody>
      </p:sp>
      <p:sp>
        <p:nvSpPr>
          <p:cNvPr id="8" name="Inhaltsplatzhalter 7"/>
          <p:cNvSpPr>
            <a:spLocks noGrp="1"/>
          </p:cNvSpPr>
          <p:nvPr>
            <p:ph sz="quarter" idx="13" hasCustomPrompt="1"/>
          </p:nvPr>
        </p:nvSpPr>
        <p:spPr>
          <a:xfrm>
            <a:off x="468313" y="1773238"/>
            <a:ext cx="1655762" cy="4319587"/>
          </a:xfrm>
        </p:spPr>
        <p:txBody>
          <a:bodyPr/>
          <a:lstStyle>
            <a:lvl1pPr marL="0" indent="0">
              <a:buNone/>
              <a:defRPr sz="2000"/>
            </a:lvl1pPr>
            <a:lvl5pPr marL="1828800" indent="0">
              <a:buNone/>
              <a:defRPr/>
            </a:lvl5pPr>
          </a:lstStyle>
          <a:p>
            <a:pPr lvl="0"/>
            <a:r>
              <a:rPr lang="de-DE" dirty="0" smtClean="0"/>
              <a:t>Textmasterformat Ebene</a:t>
            </a:r>
          </a:p>
        </p:txBody>
      </p:sp>
    </p:spTree>
    <p:extLst>
      <p:ext uri="{BB962C8B-B14F-4D97-AF65-F5344CB8AC3E}">
        <p14:creationId xmlns:p14="http://schemas.microsoft.com/office/powerpoint/2010/main" val="157136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29319D7-53F4-4BAB-A796-7DA2A37DA31E}" type="datetimeFigureOut">
              <a:rPr lang="en-GB" smtClean="0"/>
              <a:t>29/06/2019</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3F7FFB6F-4F11-444A-933C-51EAED18262E}" type="slidenum">
              <a:rPr lang="en-GB" smtClean="0"/>
              <a:t>‹#›</a:t>
            </a:fld>
            <a:endParaRPr lang="en-GB" dirty="0"/>
          </a:p>
        </p:txBody>
      </p:sp>
    </p:spTree>
    <p:extLst>
      <p:ext uri="{BB962C8B-B14F-4D97-AF65-F5344CB8AC3E}">
        <p14:creationId xmlns:p14="http://schemas.microsoft.com/office/powerpoint/2010/main" val="2595410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29319D7-53F4-4BAB-A796-7DA2A37DA31E}" type="datetimeFigureOut">
              <a:rPr lang="en-GB" smtClean="0"/>
              <a:t>29/06/2019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3F7FFB6F-4F11-444A-933C-51EAED18262E}" type="slidenum">
              <a:rPr lang="en-GB" smtClean="0"/>
              <a:t>‹#›</a:t>
            </a:fld>
            <a:endParaRPr lang="en-GB" dirty="0"/>
          </a:p>
        </p:txBody>
      </p:sp>
    </p:spTree>
    <p:extLst>
      <p:ext uri="{BB962C8B-B14F-4D97-AF65-F5344CB8AC3E}">
        <p14:creationId xmlns:p14="http://schemas.microsoft.com/office/powerpoint/2010/main" val="21185363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319D7-53F4-4BAB-A796-7DA2A37DA31E}" type="datetimeFigureOut">
              <a:rPr lang="en-GB" smtClean="0"/>
              <a:t>29/06/2019</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3F7FFB6F-4F11-444A-933C-51EAED18262E}" type="slidenum">
              <a:rPr lang="en-GB" smtClean="0"/>
              <a:t>‹#›</a:t>
            </a:fld>
            <a:endParaRPr lang="en-GB" dirty="0"/>
          </a:p>
        </p:txBody>
      </p:sp>
    </p:spTree>
    <p:extLst>
      <p:ext uri="{BB962C8B-B14F-4D97-AF65-F5344CB8AC3E}">
        <p14:creationId xmlns:p14="http://schemas.microsoft.com/office/powerpoint/2010/main" val="3419901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319D7-53F4-4BAB-A796-7DA2A37DA31E}" type="datetimeFigureOut">
              <a:rPr lang="en-GB" smtClean="0"/>
              <a:t>29/06/2019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3F7FFB6F-4F11-444A-933C-51EAED18262E}" type="slidenum">
              <a:rPr lang="en-GB" smtClean="0"/>
              <a:t>‹#›</a:t>
            </a:fld>
            <a:endParaRPr lang="en-GB" dirty="0"/>
          </a:p>
        </p:txBody>
      </p:sp>
    </p:spTree>
    <p:extLst>
      <p:ext uri="{BB962C8B-B14F-4D97-AF65-F5344CB8AC3E}">
        <p14:creationId xmlns:p14="http://schemas.microsoft.com/office/powerpoint/2010/main" val="21629660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319D7-53F4-4BAB-A796-7DA2A37DA31E}" type="datetimeFigureOut">
              <a:rPr lang="en-GB" smtClean="0"/>
              <a:t>29/06/2019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3F7FFB6F-4F11-444A-933C-51EAED18262E}" type="slidenum">
              <a:rPr lang="en-GB" smtClean="0"/>
              <a:t>‹#›</a:t>
            </a:fld>
            <a:endParaRPr lang="en-GB" dirty="0"/>
          </a:p>
        </p:txBody>
      </p:sp>
    </p:spTree>
    <p:extLst>
      <p:ext uri="{BB962C8B-B14F-4D97-AF65-F5344CB8AC3E}">
        <p14:creationId xmlns:p14="http://schemas.microsoft.com/office/powerpoint/2010/main" val="23254066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29319D7-53F4-4BAB-A796-7DA2A37DA31E}" type="datetimeFigureOut">
              <a:rPr lang="en-GB" smtClean="0"/>
              <a:t>29/06/2019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F7FFB6F-4F11-444A-933C-51EAED18262E}" type="slidenum">
              <a:rPr lang="en-GB" smtClean="0"/>
              <a:t>‹#›</a:t>
            </a:fld>
            <a:endParaRPr lang="en-GB" dirty="0"/>
          </a:p>
        </p:txBody>
      </p:sp>
    </p:spTree>
    <p:extLst>
      <p:ext uri="{BB962C8B-B14F-4D97-AF65-F5344CB8AC3E}">
        <p14:creationId xmlns:p14="http://schemas.microsoft.com/office/powerpoint/2010/main" val="13537500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29319D7-53F4-4BAB-A796-7DA2A37DA31E}" type="datetimeFigureOut">
              <a:rPr lang="en-GB" smtClean="0"/>
              <a:t>29/06/2019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F7FFB6F-4F11-444A-933C-51EAED18262E}" type="slidenum">
              <a:rPr lang="en-GB" smtClean="0"/>
              <a:t>‹#›</a:t>
            </a:fld>
            <a:endParaRPr lang="en-GB" dirty="0"/>
          </a:p>
        </p:txBody>
      </p:sp>
    </p:spTree>
    <p:extLst>
      <p:ext uri="{BB962C8B-B14F-4D97-AF65-F5344CB8AC3E}">
        <p14:creationId xmlns:p14="http://schemas.microsoft.com/office/powerpoint/2010/main" val="11635057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1" y="0"/>
            <a:ext cx="9141620" cy="1905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prstClr val="white"/>
              </a:solidFill>
            </a:endParaRPr>
          </a:p>
        </p:txBody>
      </p:sp>
      <p:sp>
        <p:nvSpPr>
          <p:cNvPr id="9" name="Rectangle 8"/>
          <p:cNvSpPr/>
          <p:nvPr/>
        </p:nvSpPr>
        <p:spPr>
          <a:xfrm>
            <a:off x="-1" y="5102352"/>
            <a:ext cx="9141620" cy="17556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prstClr val="white"/>
              </a:solidFill>
            </a:endParaRPr>
          </a:p>
        </p:txBody>
      </p:sp>
      <p:sp>
        <p:nvSpPr>
          <p:cNvPr id="2" name="Title 1"/>
          <p:cNvSpPr>
            <a:spLocks noGrp="1"/>
          </p:cNvSpPr>
          <p:nvPr>
            <p:ph type="ctrTitle"/>
          </p:nvPr>
        </p:nvSpPr>
        <p:spPr>
          <a:xfrm>
            <a:off x="971550" y="2286000"/>
            <a:ext cx="7200900" cy="1517904"/>
          </a:xfrm>
        </p:spPr>
        <p:txBody>
          <a:bodyPr anchor="b"/>
          <a:lstStyle>
            <a:lvl1pPr algn="ctr">
              <a:defRPr sz="5400"/>
            </a:lvl1pPr>
          </a:lstStyle>
          <a:p>
            <a:r>
              <a:rPr lang="en-US" smtClean="0"/>
              <a:t>Click to edit Master title style</a:t>
            </a:r>
            <a:endParaRPr/>
          </a:p>
        </p:txBody>
      </p:sp>
      <p:sp>
        <p:nvSpPr>
          <p:cNvPr id="3" name="Subtitle 2"/>
          <p:cNvSpPr>
            <a:spLocks noGrp="1"/>
          </p:cNvSpPr>
          <p:nvPr>
            <p:ph type="subTitle" idx="1"/>
          </p:nvPr>
        </p:nvSpPr>
        <p:spPr>
          <a:xfrm>
            <a:off x="971550" y="3959352"/>
            <a:ext cx="7200900" cy="914400"/>
          </a:xfrm>
        </p:spPr>
        <p:txBody>
          <a:bodyPr>
            <a:normAutofit/>
          </a:bodyPr>
          <a:lstStyle>
            <a:lvl1pPr marL="0" indent="0" algn="ctr">
              <a:spcBef>
                <a:spcPts val="0"/>
              </a:spcBef>
              <a:buNone/>
              <a:defRPr sz="20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a:p>
        </p:txBody>
      </p:sp>
    </p:spTree>
    <p:extLst>
      <p:ext uri="{BB962C8B-B14F-4D97-AF65-F5344CB8AC3E}">
        <p14:creationId xmlns:p14="http://schemas.microsoft.com/office/powerpoint/2010/main" val="2691737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dirty="0">
                <a:solidFill>
                  <a:srgbClr val="363D3D">
                    <a:lumMod val="75000"/>
                  </a:srgbClr>
                </a:solidFill>
              </a:rPr>
              <a:t>Add a footer</a:t>
            </a:r>
            <a:endParaRPr dirty="0">
              <a:solidFill>
                <a:srgbClr val="363D3D">
                  <a:lumMod val="75000"/>
                </a:srgbClr>
              </a:solidFill>
            </a:endParaRPr>
          </a:p>
        </p:txBody>
      </p:sp>
      <p:sp>
        <p:nvSpPr>
          <p:cNvPr id="4" name="Date Placeholder 3"/>
          <p:cNvSpPr>
            <a:spLocks noGrp="1"/>
          </p:cNvSpPr>
          <p:nvPr>
            <p:ph type="dt" sz="half" idx="10"/>
          </p:nvPr>
        </p:nvSpPr>
        <p:spPr/>
        <p:txBody>
          <a:bodyPr/>
          <a:lstStyle/>
          <a:p>
            <a:fld id="{7272A335-28DE-461F-86D4-4A540BEA59B0}" type="datetime1">
              <a:rPr lang="en-US" smtClean="0">
                <a:solidFill>
                  <a:srgbClr val="363D3D">
                    <a:lumMod val="75000"/>
                  </a:srgbClr>
                </a:solidFill>
              </a:rPr>
              <a:pPr/>
              <a:t>6/29/2019</a:t>
            </a:fld>
            <a:endParaRPr dirty="0">
              <a:solidFill>
                <a:srgbClr val="363D3D">
                  <a:lumMod val="75000"/>
                </a:srgbClr>
              </a:solidFill>
            </a:endParaRPr>
          </a:p>
        </p:txBody>
      </p:sp>
      <p:sp>
        <p:nvSpPr>
          <p:cNvPr id="6" name="Slide Number Placeholder 5"/>
          <p:cNvSpPr>
            <a:spLocks noGrp="1"/>
          </p:cNvSpPr>
          <p:nvPr>
            <p:ph type="sldNum" sz="quarter" idx="12"/>
          </p:nvPr>
        </p:nvSpPr>
        <p:spPr/>
        <p:txBody>
          <a:bodyPr/>
          <a:lstStyle/>
          <a:p>
            <a:fld id="{CA8D9AD5-F248-4919-864A-CFD76CC027D6}" type="slidenum">
              <a:rPr>
                <a:solidFill>
                  <a:srgbClr val="363D3D">
                    <a:lumMod val="75000"/>
                  </a:srgbClr>
                </a:solidFill>
              </a:rPr>
              <a:pPr/>
              <a:t>‹#›</a:t>
            </a:fld>
            <a:endParaRPr dirty="0">
              <a:solidFill>
                <a:srgbClr val="363D3D">
                  <a:lumMod val="75000"/>
                </a:srgbClr>
              </a:solidFill>
            </a:endParaRPr>
          </a:p>
        </p:txBody>
      </p:sp>
    </p:spTree>
    <p:extLst>
      <p:ext uri="{BB962C8B-B14F-4D97-AF65-F5344CB8AC3E}">
        <p14:creationId xmlns:p14="http://schemas.microsoft.com/office/powerpoint/2010/main" val="120180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274320"/>
            <a:ext cx="9144000" cy="6309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endParaRPr>
          </a:p>
        </p:txBody>
      </p:sp>
      <p:sp>
        <p:nvSpPr>
          <p:cNvPr id="2" name="Title 1"/>
          <p:cNvSpPr>
            <a:spLocks noGrp="1"/>
          </p:cNvSpPr>
          <p:nvPr>
            <p:ph type="title"/>
          </p:nvPr>
        </p:nvSpPr>
        <p:spPr>
          <a:xfrm>
            <a:off x="971550" y="2130552"/>
            <a:ext cx="7200900" cy="2359152"/>
          </a:xfrm>
        </p:spPr>
        <p:txBody>
          <a:bodyPr anchor="b">
            <a:normAutofit/>
          </a:bodyPr>
          <a:lstStyle>
            <a:lvl1pPr algn="ctr">
              <a:defRPr sz="5400" b="0" baseline="0">
                <a:solidFill>
                  <a:schemeClr val="bg1">
                    <a:lumMod val="75000"/>
                  </a:schemeClr>
                </a:solidFill>
              </a:defRPr>
            </a:lvl1pPr>
          </a:lstStyle>
          <a:p>
            <a:r>
              <a:rPr lang="en-US" smtClean="0"/>
              <a:t>Click to edit Master title style</a:t>
            </a:r>
            <a:endParaRPr dirty="0"/>
          </a:p>
        </p:txBody>
      </p:sp>
      <p:sp>
        <p:nvSpPr>
          <p:cNvPr id="3" name="Text Placeholder 2"/>
          <p:cNvSpPr>
            <a:spLocks noGrp="1"/>
          </p:cNvSpPr>
          <p:nvPr>
            <p:ph type="body" idx="1"/>
          </p:nvPr>
        </p:nvSpPr>
        <p:spPr>
          <a:xfrm>
            <a:off x="971550" y="4572000"/>
            <a:ext cx="7200900" cy="841248"/>
          </a:xfrm>
        </p:spPr>
        <p:txBody>
          <a:bodyPr anchor="t"/>
          <a:lstStyle>
            <a:lvl1pPr marL="0" indent="0" algn="ctr">
              <a:spcBef>
                <a:spcPts val="0"/>
              </a:spcBef>
              <a:buNone/>
              <a:defRPr sz="2000" cap="all" baseline="0">
                <a:solidFill>
                  <a:schemeClr val="bg1">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dirty="0">
                <a:solidFill>
                  <a:srgbClr val="363D3D">
                    <a:lumMod val="75000"/>
                  </a:srgbClr>
                </a:solidFill>
              </a:rPr>
              <a:t>Add a footer</a:t>
            </a:r>
            <a:endParaRPr dirty="0">
              <a:solidFill>
                <a:srgbClr val="363D3D">
                  <a:lumMod val="75000"/>
                </a:srgbClr>
              </a:solidFill>
            </a:endParaRPr>
          </a:p>
        </p:txBody>
      </p:sp>
      <p:sp>
        <p:nvSpPr>
          <p:cNvPr id="4" name="Date Placeholder 3"/>
          <p:cNvSpPr>
            <a:spLocks noGrp="1"/>
          </p:cNvSpPr>
          <p:nvPr>
            <p:ph type="dt" sz="half" idx="10"/>
          </p:nvPr>
        </p:nvSpPr>
        <p:spPr/>
        <p:txBody>
          <a:bodyPr/>
          <a:lstStyle/>
          <a:p>
            <a:fld id="{EA5CF9C1-51F7-4E92-A279-1FFCE980DDD9}" type="datetime1">
              <a:rPr lang="en-US" smtClean="0">
                <a:solidFill>
                  <a:srgbClr val="363D3D">
                    <a:lumMod val="75000"/>
                  </a:srgbClr>
                </a:solidFill>
              </a:rPr>
              <a:pPr/>
              <a:t>6/29/2019</a:t>
            </a:fld>
            <a:endParaRPr dirty="0">
              <a:solidFill>
                <a:srgbClr val="363D3D">
                  <a:lumMod val="75000"/>
                </a:srgbClr>
              </a:solidFill>
            </a:endParaRPr>
          </a:p>
        </p:txBody>
      </p:sp>
      <p:sp>
        <p:nvSpPr>
          <p:cNvPr id="6" name="Slide Number Placeholder 5"/>
          <p:cNvSpPr>
            <a:spLocks noGrp="1"/>
          </p:cNvSpPr>
          <p:nvPr>
            <p:ph type="sldNum" sz="quarter" idx="12"/>
          </p:nvPr>
        </p:nvSpPr>
        <p:spPr/>
        <p:txBody>
          <a:bodyPr/>
          <a:lstStyle/>
          <a:p>
            <a:fld id="{CA8D9AD5-F248-4919-864A-CFD76CC027D6}" type="slidenum">
              <a:rPr>
                <a:solidFill>
                  <a:srgbClr val="363D3D">
                    <a:lumMod val="75000"/>
                  </a:srgbClr>
                </a:solidFill>
              </a:rPr>
              <a:pPr/>
              <a:t>‹#›</a:t>
            </a:fld>
            <a:endParaRPr dirty="0">
              <a:solidFill>
                <a:srgbClr val="363D3D">
                  <a:lumMod val="75000"/>
                </a:srgbClr>
              </a:solidFill>
            </a:endParaRPr>
          </a:p>
        </p:txBody>
      </p:sp>
    </p:spTree>
    <p:extLst>
      <p:ext uri="{BB962C8B-B14F-4D97-AF65-F5344CB8AC3E}">
        <p14:creationId xmlns:p14="http://schemas.microsoft.com/office/powerpoint/2010/main" val="382690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2"/>
          <p:cNvSpPr>
            <a:spLocks noGrp="1"/>
          </p:cNvSpPr>
          <p:nvPr>
            <p:ph idx="1" hasCustomPrompt="1"/>
          </p:nvPr>
        </p:nvSpPr>
        <p:spPr>
          <a:xfrm>
            <a:off x="2267744" y="1772816"/>
            <a:ext cx="6419056" cy="4353347"/>
          </a:xfrm>
          <a:prstGeom prst="rect">
            <a:avLst/>
          </a:prstGeom>
        </p:spPr>
        <p:txBody>
          <a:bodyPr vert="horz" lIns="91440" tIns="45720" rIns="91440" bIns="45720" rtlCol="0">
            <a:normAutofit/>
          </a:bodyPr>
          <a:lstStyle>
            <a:lvl1pPr>
              <a:defRPr sz="2000"/>
            </a:lvl1pPr>
          </a:lstStyle>
          <a:p>
            <a:pPr lvl="0"/>
            <a:r>
              <a:rPr lang="en-US" dirty="0" smtClean="0"/>
              <a:t>Click to edit Master text styles</a:t>
            </a:r>
          </a:p>
        </p:txBody>
      </p:sp>
      <p:sp>
        <p:nvSpPr>
          <p:cNvPr id="6" name="Title Placeholder 1"/>
          <p:cNvSpPr>
            <a:spLocks noGrp="1"/>
          </p:cNvSpPr>
          <p:nvPr>
            <p:ph type="title"/>
          </p:nvPr>
        </p:nvSpPr>
        <p:spPr>
          <a:xfrm>
            <a:off x="457200" y="620688"/>
            <a:ext cx="8229600" cy="1008112"/>
          </a:xfrm>
          <a:prstGeom prst="rect">
            <a:avLst/>
          </a:prstGeom>
        </p:spPr>
        <p:txBody>
          <a:bodyPr vert="horz" lIns="91440" tIns="45720" rIns="91440" bIns="45720" rtlCol="0" anchor="ctr">
            <a:normAutofit/>
          </a:bodyPr>
          <a:lstStyle>
            <a:lvl1pPr>
              <a:defRPr sz="2800">
                <a:latin typeface="+mj-lt"/>
              </a:defRPr>
            </a:lvl1pPr>
          </a:lstStyle>
          <a:p>
            <a:r>
              <a:rPr lang="en-US" dirty="0" smtClean="0"/>
              <a:t>Click to edit Master title style</a:t>
            </a:r>
            <a:br>
              <a:rPr lang="en-US" dirty="0" smtClean="0"/>
            </a:br>
            <a:r>
              <a:rPr lang="en-US" dirty="0" err="1" smtClean="0"/>
              <a:t>vvvvvbbbnnnn</a:t>
            </a:r>
            <a:endParaRPr lang="en-US" dirty="0"/>
          </a:p>
        </p:txBody>
      </p:sp>
      <p:sp>
        <p:nvSpPr>
          <p:cNvPr id="2" name="Date Placeholder 1"/>
          <p:cNvSpPr>
            <a:spLocks noGrp="1"/>
          </p:cNvSpPr>
          <p:nvPr>
            <p:ph type="dt" sz="half" idx="10"/>
          </p:nvPr>
        </p:nvSpPr>
        <p:spPr/>
        <p:txBody>
          <a:bodyPr/>
          <a:lstStyle/>
          <a:p>
            <a:fld id="{B303A9F6-99FE-4611-970D-C525FD6EAE32}" type="datetime3">
              <a:rPr lang="en-US" smtClean="0"/>
              <a:t>29 June 2019</a:t>
            </a:fld>
            <a:endParaRPr lang="en-US" dirty="0"/>
          </a:p>
        </p:txBody>
      </p:sp>
      <p:sp>
        <p:nvSpPr>
          <p:cNvPr id="3" name="Footer Placeholder 2"/>
          <p:cNvSpPr>
            <a:spLocks noGrp="1"/>
          </p:cNvSpPr>
          <p:nvPr>
            <p:ph type="ftr" sz="quarter" idx="11"/>
          </p:nvPr>
        </p:nvSpPr>
        <p:spPr/>
        <p:txBody>
          <a:bodyPr/>
          <a:lstStyle/>
          <a:p>
            <a:r>
              <a:rPr lang="en-US" dirty="0" err="1" smtClean="0"/>
              <a:t>Orientierung</a:t>
            </a:r>
            <a:endParaRPr lang="en-US" dirty="0"/>
          </a:p>
        </p:txBody>
      </p:sp>
      <p:sp>
        <p:nvSpPr>
          <p:cNvPr id="4" name="Slide Number Placeholder 3"/>
          <p:cNvSpPr>
            <a:spLocks noGrp="1"/>
          </p:cNvSpPr>
          <p:nvPr>
            <p:ph type="sldNum" sz="quarter" idx="12"/>
          </p:nvPr>
        </p:nvSpPr>
        <p:spPr/>
        <p:txBody>
          <a:bodyPr/>
          <a:lstStyle/>
          <a:p>
            <a:fld id="{1262C4D6-FB87-489C-89DF-99CFFBF4BB96}" type="slidenum">
              <a:rPr lang="en-US" smtClean="0"/>
              <a:pPr/>
              <a:t>‹#›</a:t>
            </a:fld>
            <a:endParaRPr lang="en-US"/>
          </a:p>
        </p:txBody>
      </p:sp>
      <p:sp>
        <p:nvSpPr>
          <p:cNvPr id="10" name="Inhaltsplatzhalter 7"/>
          <p:cNvSpPr>
            <a:spLocks noGrp="1"/>
          </p:cNvSpPr>
          <p:nvPr>
            <p:ph sz="quarter" idx="13" hasCustomPrompt="1"/>
          </p:nvPr>
        </p:nvSpPr>
        <p:spPr>
          <a:xfrm>
            <a:off x="468313" y="1773238"/>
            <a:ext cx="1655762" cy="4319587"/>
          </a:xfrm>
        </p:spPr>
        <p:txBody>
          <a:bodyPr/>
          <a:lstStyle>
            <a:lvl1pPr marL="0" indent="0">
              <a:buNone/>
              <a:defRPr sz="2000"/>
            </a:lvl1pPr>
            <a:lvl5pPr marL="1828800" indent="0">
              <a:buNone/>
              <a:defRPr/>
            </a:lvl5pPr>
          </a:lstStyle>
          <a:p>
            <a:pPr lvl="0"/>
            <a:r>
              <a:rPr lang="de-DE" dirty="0" smtClean="0"/>
              <a:t>Textmasterformat Ebene</a:t>
            </a:r>
          </a:p>
        </p:txBody>
      </p:sp>
    </p:spTree>
    <p:extLst>
      <p:ext uri="{BB962C8B-B14F-4D97-AF65-F5344CB8AC3E}">
        <p14:creationId xmlns:p14="http://schemas.microsoft.com/office/powerpoint/2010/main" val="6464365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005840" y="1901952"/>
            <a:ext cx="3429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09160" y="1901952"/>
            <a:ext cx="3429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5"/>
          <p:cNvSpPr>
            <a:spLocks noGrp="1"/>
          </p:cNvSpPr>
          <p:nvPr>
            <p:ph type="ftr" sz="quarter" idx="11"/>
          </p:nvPr>
        </p:nvSpPr>
        <p:spPr/>
        <p:txBody>
          <a:bodyPr/>
          <a:lstStyle/>
          <a:p>
            <a:r>
              <a:rPr lang="en-US" dirty="0">
                <a:solidFill>
                  <a:srgbClr val="363D3D">
                    <a:lumMod val="75000"/>
                  </a:srgbClr>
                </a:solidFill>
              </a:rPr>
              <a:t>Add a footer</a:t>
            </a:r>
            <a:endParaRPr dirty="0">
              <a:solidFill>
                <a:srgbClr val="363D3D">
                  <a:lumMod val="75000"/>
                </a:srgbClr>
              </a:solidFill>
            </a:endParaRPr>
          </a:p>
        </p:txBody>
      </p:sp>
      <p:sp>
        <p:nvSpPr>
          <p:cNvPr id="5" name="Date Placeholder 4"/>
          <p:cNvSpPr>
            <a:spLocks noGrp="1"/>
          </p:cNvSpPr>
          <p:nvPr>
            <p:ph type="dt" sz="half" idx="10"/>
          </p:nvPr>
        </p:nvSpPr>
        <p:spPr/>
        <p:txBody>
          <a:bodyPr/>
          <a:lstStyle/>
          <a:p>
            <a:fld id="{DC1A038D-FDC8-4BB1-AD53-DEF36236CCF5}" type="datetime1">
              <a:rPr lang="en-US" smtClean="0">
                <a:solidFill>
                  <a:srgbClr val="363D3D">
                    <a:lumMod val="75000"/>
                  </a:srgbClr>
                </a:solidFill>
              </a:rPr>
              <a:pPr/>
              <a:t>6/29/2019</a:t>
            </a:fld>
            <a:endParaRPr dirty="0">
              <a:solidFill>
                <a:srgbClr val="363D3D">
                  <a:lumMod val="75000"/>
                </a:srgbClr>
              </a:solidFill>
            </a:endParaRPr>
          </a:p>
        </p:txBody>
      </p:sp>
      <p:sp>
        <p:nvSpPr>
          <p:cNvPr id="7" name="Slide Number Placeholder 6"/>
          <p:cNvSpPr>
            <a:spLocks noGrp="1"/>
          </p:cNvSpPr>
          <p:nvPr>
            <p:ph type="sldNum" sz="quarter" idx="12"/>
          </p:nvPr>
        </p:nvSpPr>
        <p:spPr/>
        <p:txBody>
          <a:bodyPr/>
          <a:lstStyle/>
          <a:p>
            <a:fld id="{0D06EF73-9DB8-4763-865F-2F88181A4732}" type="slidenum">
              <a:rPr>
                <a:solidFill>
                  <a:srgbClr val="363D3D">
                    <a:lumMod val="75000"/>
                  </a:srgbClr>
                </a:solidFill>
              </a:rPr>
              <a:pPr/>
              <a:t>‹#›</a:t>
            </a:fld>
            <a:endParaRPr dirty="0">
              <a:solidFill>
                <a:srgbClr val="363D3D">
                  <a:lumMod val="75000"/>
                </a:srgbClr>
              </a:solidFill>
            </a:endParaRPr>
          </a:p>
        </p:txBody>
      </p:sp>
    </p:spTree>
    <p:extLst>
      <p:ext uri="{BB962C8B-B14F-4D97-AF65-F5344CB8AC3E}">
        <p14:creationId xmlns:p14="http://schemas.microsoft.com/office/powerpoint/2010/main" val="243027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005840" y="1837464"/>
            <a:ext cx="3429000" cy="766588"/>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5840" y="2740733"/>
            <a:ext cx="3429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09160" y="1837464"/>
            <a:ext cx="3429000" cy="766588"/>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9160" y="2740733"/>
            <a:ext cx="3429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Footer Placeholder 7"/>
          <p:cNvSpPr>
            <a:spLocks noGrp="1"/>
          </p:cNvSpPr>
          <p:nvPr>
            <p:ph type="ftr" sz="quarter" idx="11"/>
          </p:nvPr>
        </p:nvSpPr>
        <p:spPr/>
        <p:txBody>
          <a:bodyPr/>
          <a:lstStyle/>
          <a:p>
            <a:r>
              <a:rPr lang="en-US" dirty="0">
                <a:solidFill>
                  <a:srgbClr val="363D3D">
                    <a:lumMod val="75000"/>
                  </a:srgbClr>
                </a:solidFill>
              </a:rPr>
              <a:t>Add a footer</a:t>
            </a:r>
            <a:endParaRPr dirty="0">
              <a:solidFill>
                <a:srgbClr val="363D3D">
                  <a:lumMod val="75000"/>
                </a:srgbClr>
              </a:solidFill>
            </a:endParaRPr>
          </a:p>
        </p:txBody>
      </p:sp>
      <p:sp>
        <p:nvSpPr>
          <p:cNvPr id="7" name="Date Placeholder 6"/>
          <p:cNvSpPr>
            <a:spLocks noGrp="1"/>
          </p:cNvSpPr>
          <p:nvPr>
            <p:ph type="dt" sz="half" idx="10"/>
          </p:nvPr>
        </p:nvSpPr>
        <p:spPr/>
        <p:txBody>
          <a:bodyPr/>
          <a:lstStyle/>
          <a:p>
            <a:fld id="{E13729E3-7C8F-407D-B4C1-8AD873D40758}" type="datetime1">
              <a:rPr lang="en-US" smtClean="0">
                <a:solidFill>
                  <a:srgbClr val="363D3D">
                    <a:lumMod val="75000"/>
                  </a:srgbClr>
                </a:solidFill>
              </a:rPr>
              <a:pPr/>
              <a:t>6/29/2019</a:t>
            </a:fld>
            <a:endParaRPr dirty="0">
              <a:solidFill>
                <a:srgbClr val="363D3D">
                  <a:lumMod val="75000"/>
                </a:srgbClr>
              </a:solidFill>
            </a:endParaRPr>
          </a:p>
        </p:txBody>
      </p:sp>
      <p:sp>
        <p:nvSpPr>
          <p:cNvPr id="9" name="Slide Number Placeholder 8"/>
          <p:cNvSpPr>
            <a:spLocks noGrp="1"/>
          </p:cNvSpPr>
          <p:nvPr>
            <p:ph type="sldNum" sz="quarter" idx="12"/>
          </p:nvPr>
        </p:nvSpPr>
        <p:spPr/>
        <p:txBody>
          <a:bodyPr/>
          <a:lstStyle/>
          <a:p>
            <a:fld id="{CA8D9AD5-F248-4919-864A-CFD76CC027D6}" type="slidenum">
              <a:rPr>
                <a:solidFill>
                  <a:srgbClr val="363D3D">
                    <a:lumMod val="75000"/>
                  </a:srgbClr>
                </a:solidFill>
              </a:rPr>
              <a:pPr/>
              <a:t>‹#›</a:t>
            </a:fld>
            <a:endParaRPr dirty="0">
              <a:solidFill>
                <a:srgbClr val="363D3D">
                  <a:lumMod val="75000"/>
                </a:srgbClr>
              </a:solidFill>
            </a:endParaRPr>
          </a:p>
        </p:txBody>
      </p:sp>
    </p:spTree>
    <p:extLst>
      <p:ext uri="{BB962C8B-B14F-4D97-AF65-F5344CB8AC3E}">
        <p14:creationId xmlns:p14="http://schemas.microsoft.com/office/powerpoint/2010/main" val="4292756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4" name="Footer Placeholder 3"/>
          <p:cNvSpPr>
            <a:spLocks noGrp="1"/>
          </p:cNvSpPr>
          <p:nvPr>
            <p:ph type="ftr" sz="quarter" idx="11"/>
          </p:nvPr>
        </p:nvSpPr>
        <p:spPr/>
        <p:txBody>
          <a:bodyPr/>
          <a:lstStyle/>
          <a:p>
            <a:r>
              <a:rPr lang="en-US" dirty="0">
                <a:solidFill>
                  <a:srgbClr val="363D3D">
                    <a:lumMod val="75000"/>
                  </a:srgbClr>
                </a:solidFill>
              </a:rPr>
              <a:t>Add a footer</a:t>
            </a:r>
            <a:endParaRPr dirty="0">
              <a:solidFill>
                <a:srgbClr val="363D3D">
                  <a:lumMod val="75000"/>
                </a:srgbClr>
              </a:solidFill>
            </a:endParaRPr>
          </a:p>
        </p:txBody>
      </p:sp>
      <p:sp>
        <p:nvSpPr>
          <p:cNvPr id="3" name="Date Placeholder 2"/>
          <p:cNvSpPr>
            <a:spLocks noGrp="1"/>
          </p:cNvSpPr>
          <p:nvPr>
            <p:ph type="dt" sz="half" idx="10"/>
          </p:nvPr>
        </p:nvSpPr>
        <p:spPr/>
        <p:txBody>
          <a:bodyPr/>
          <a:lstStyle/>
          <a:p>
            <a:fld id="{0D0605C7-DA32-47E3-8E60-0B60D86BAF89}" type="datetime1">
              <a:rPr lang="en-US" smtClean="0">
                <a:solidFill>
                  <a:srgbClr val="363D3D">
                    <a:lumMod val="75000"/>
                  </a:srgbClr>
                </a:solidFill>
              </a:rPr>
              <a:pPr/>
              <a:t>6/29/2019</a:t>
            </a:fld>
            <a:endParaRPr dirty="0">
              <a:solidFill>
                <a:srgbClr val="363D3D">
                  <a:lumMod val="75000"/>
                </a:srgbClr>
              </a:solidFill>
            </a:endParaRPr>
          </a:p>
        </p:txBody>
      </p:sp>
      <p:sp>
        <p:nvSpPr>
          <p:cNvPr id="5" name="Slide Number Placeholder 4"/>
          <p:cNvSpPr>
            <a:spLocks noGrp="1"/>
          </p:cNvSpPr>
          <p:nvPr>
            <p:ph type="sldNum" sz="quarter" idx="12"/>
          </p:nvPr>
        </p:nvSpPr>
        <p:spPr/>
        <p:txBody>
          <a:bodyPr/>
          <a:lstStyle/>
          <a:p>
            <a:fld id="{CA8D9AD5-F248-4919-864A-CFD76CC027D6}" type="slidenum">
              <a:rPr>
                <a:solidFill>
                  <a:srgbClr val="363D3D">
                    <a:lumMod val="75000"/>
                  </a:srgbClr>
                </a:solidFill>
              </a:rPr>
              <a:pPr/>
              <a:t>‹#›</a:t>
            </a:fld>
            <a:endParaRPr dirty="0">
              <a:solidFill>
                <a:srgbClr val="363D3D">
                  <a:lumMod val="75000"/>
                </a:srgbClr>
              </a:solidFill>
            </a:endParaRPr>
          </a:p>
        </p:txBody>
      </p:sp>
    </p:spTree>
    <p:extLst>
      <p:ext uri="{BB962C8B-B14F-4D97-AF65-F5344CB8AC3E}">
        <p14:creationId xmlns:p14="http://schemas.microsoft.com/office/powerpoint/2010/main" val="378416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0" y="0"/>
            <a:ext cx="9141620" cy="2743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prstClr val="white"/>
              </a:solidFill>
            </a:endParaRPr>
          </a:p>
        </p:txBody>
      </p:sp>
      <p:sp>
        <p:nvSpPr>
          <p:cNvPr id="3" name="Footer Placeholder 2"/>
          <p:cNvSpPr>
            <a:spLocks noGrp="1"/>
          </p:cNvSpPr>
          <p:nvPr>
            <p:ph type="ftr" sz="quarter" idx="11"/>
          </p:nvPr>
        </p:nvSpPr>
        <p:spPr/>
        <p:txBody>
          <a:bodyPr/>
          <a:lstStyle/>
          <a:p>
            <a:r>
              <a:rPr lang="en-US" dirty="0">
                <a:solidFill>
                  <a:srgbClr val="363D3D">
                    <a:lumMod val="75000"/>
                  </a:srgbClr>
                </a:solidFill>
              </a:rPr>
              <a:t>Add a footer</a:t>
            </a:r>
            <a:endParaRPr dirty="0">
              <a:solidFill>
                <a:srgbClr val="363D3D">
                  <a:lumMod val="75000"/>
                </a:srgbClr>
              </a:solidFill>
            </a:endParaRPr>
          </a:p>
        </p:txBody>
      </p:sp>
      <p:sp>
        <p:nvSpPr>
          <p:cNvPr id="2" name="Date Placeholder 1"/>
          <p:cNvSpPr>
            <a:spLocks noGrp="1"/>
          </p:cNvSpPr>
          <p:nvPr>
            <p:ph type="dt" sz="half" idx="10"/>
          </p:nvPr>
        </p:nvSpPr>
        <p:spPr/>
        <p:txBody>
          <a:bodyPr/>
          <a:lstStyle/>
          <a:p>
            <a:fld id="{CA89260F-252E-49E9-8B36-9D774100BA25}" type="datetime1">
              <a:rPr lang="en-US" smtClean="0">
                <a:solidFill>
                  <a:srgbClr val="363D3D">
                    <a:lumMod val="75000"/>
                  </a:srgbClr>
                </a:solidFill>
              </a:rPr>
              <a:pPr/>
              <a:t>6/29/2019</a:t>
            </a:fld>
            <a:endParaRPr dirty="0">
              <a:solidFill>
                <a:srgbClr val="363D3D">
                  <a:lumMod val="75000"/>
                </a:srgbClr>
              </a:solidFill>
            </a:endParaRPr>
          </a:p>
        </p:txBody>
      </p:sp>
      <p:sp>
        <p:nvSpPr>
          <p:cNvPr id="4" name="Slide Number Placeholder 3"/>
          <p:cNvSpPr>
            <a:spLocks noGrp="1"/>
          </p:cNvSpPr>
          <p:nvPr>
            <p:ph type="sldNum" sz="quarter" idx="12"/>
          </p:nvPr>
        </p:nvSpPr>
        <p:spPr/>
        <p:txBody>
          <a:bodyPr/>
          <a:lstStyle/>
          <a:p>
            <a:fld id="{CA8D9AD5-F248-4919-864A-CFD76CC027D6}" type="slidenum">
              <a:rPr>
                <a:solidFill>
                  <a:srgbClr val="363D3D">
                    <a:lumMod val="75000"/>
                  </a:srgbClr>
                </a:solidFill>
              </a:rPr>
              <a:pPr/>
              <a:t>‹#›</a:t>
            </a:fld>
            <a:endParaRPr dirty="0">
              <a:solidFill>
                <a:srgbClr val="363D3D">
                  <a:lumMod val="75000"/>
                </a:srgbClr>
              </a:solidFill>
            </a:endParaRPr>
          </a:p>
        </p:txBody>
      </p:sp>
    </p:spTree>
    <p:extLst>
      <p:ext uri="{BB962C8B-B14F-4D97-AF65-F5344CB8AC3E}">
        <p14:creationId xmlns:p14="http://schemas.microsoft.com/office/powerpoint/2010/main" val="308585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02986" y="2350008"/>
            <a:ext cx="3154680" cy="1993392"/>
          </a:xfrm>
        </p:spPr>
        <p:txBody>
          <a:bodyPr anchor="b">
            <a:normAutofit/>
          </a:bodyPr>
          <a:lstStyle>
            <a:lvl1pPr>
              <a:defRPr sz="3400" b="0"/>
            </a:lvl1pPr>
          </a:lstStyle>
          <a:p>
            <a:r>
              <a:rPr lang="en-US" smtClean="0"/>
              <a:t>Click to edit Master title style</a:t>
            </a:r>
            <a:endParaRPr/>
          </a:p>
        </p:txBody>
      </p:sp>
      <p:sp>
        <p:nvSpPr>
          <p:cNvPr id="3" name="Content Placeholder 2"/>
          <p:cNvSpPr>
            <a:spLocks noGrp="1"/>
          </p:cNvSpPr>
          <p:nvPr>
            <p:ph idx="1"/>
          </p:nvPr>
        </p:nvSpPr>
        <p:spPr>
          <a:xfrm>
            <a:off x="342900" y="758952"/>
            <a:ext cx="4972050" cy="533095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5602986" y="4361688"/>
            <a:ext cx="3154680" cy="1728216"/>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dirty="0">
                <a:solidFill>
                  <a:srgbClr val="363D3D">
                    <a:lumMod val="75000"/>
                  </a:srgbClr>
                </a:solidFill>
              </a:rPr>
              <a:t>Add a footer</a:t>
            </a:r>
            <a:endParaRPr dirty="0">
              <a:solidFill>
                <a:srgbClr val="363D3D">
                  <a:lumMod val="75000"/>
                </a:srgbClr>
              </a:solidFill>
            </a:endParaRPr>
          </a:p>
        </p:txBody>
      </p:sp>
      <p:sp>
        <p:nvSpPr>
          <p:cNvPr id="5" name="Date Placeholder 4"/>
          <p:cNvSpPr>
            <a:spLocks noGrp="1"/>
          </p:cNvSpPr>
          <p:nvPr>
            <p:ph type="dt" sz="half" idx="10"/>
          </p:nvPr>
        </p:nvSpPr>
        <p:spPr/>
        <p:txBody>
          <a:bodyPr/>
          <a:lstStyle/>
          <a:p>
            <a:fld id="{2AB5DA44-6BB8-4FCD-946A-1E2EFA3D1A5F}" type="datetime1">
              <a:rPr lang="en-US" smtClean="0">
                <a:solidFill>
                  <a:srgbClr val="363D3D">
                    <a:lumMod val="75000"/>
                  </a:srgbClr>
                </a:solidFill>
              </a:rPr>
              <a:pPr/>
              <a:t>6/29/2019</a:t>
            </a:fld>
            <a:endParaRPr dirty="0">
              <a:solidFill>
                <a:srgbClr val="363D3D">
                  <a:lumMod val="75000"/>
                </a:srgbClr>
              </a:solidFill>
            </a:endParaRPr>
          </a:p>
        </p:txBody>
      </p:sp>
      <p:sp>
        <p:nvSpPr>
          <p:cNvPr id="7" name="Slide Number Placeholder 6"/>
          <p:cNvSpPr>
            <a:spLocks noGrp="1"/>
          </p:cNvSpPr>
          <p:nvPr>
            <p:ph type="sldNum" sz="quarter" idx="12"/>
          </p:nvPr>
        </p:nvSpPr>
        <p:spPr/>
        <p:txBody>
          <a:bodyPr/>
          <a:lstStyle/>
          <a:p>
            <a:fld id="{CA8D9AD5-F248-4919-864A-CFD76CC027D6}" type="slidenum">
              <a:rPr>
                <a:solidFill>
                  <a:srgbClr val="363D3D">
                    <a:lumMod val="75000"/>
                  </a:srgbClr>
                </a:solidFill>
              </a:rPr>
              <a:pPr/>
              <a:t>‹#›</a:t>
            </a:fld>
            <a:endParaRPr dirty="0">
              <a:solidFill>
                <a:srgbClr val="363D3D">
                  <a:lumMod val="75000"/>
                </a:srgbClr>
              </a:solidFill>
            </a:endParaRPr>
          </a:p>
        </p:txBody>
      </p:sp>
    </p:spTree>
    <p:extLst>
      <p:ext uri="{BB962C8B-B14F-4D97-AF65-F5344CB8AC3E}">
        <p14:creationId xmlns:p14="http://schemas.microsoft.com/office/powerpoint/2010/main" val="140862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02986" y="2350008"/>
            <a:ext cx="3154680" cy="1993392"/>
          </a:xfrm>
        </p:spPr>
        <p:txBody>
          <a:bodyPr anchor="b">
            <a:normAutofit/>
          </a:bodyPr>
          <a:lstStyle>
            <a:lvl1pPr>
              <a:defRPr sz="3400" b="0"/>
            </a:lvl1pPr>
          </a:lstStyle>
          <a:p>
            <a:r>
              <a:rPr lang="en-US" smtClean="0"/>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26314" y="502920"/>
            <a:ext cx="5026914" cy="5843016"/>
          </a:xfrm>
          <a:solidFill>
            <a:schemeClr val="accent1">
              <a:lumMod val="40000"/>
              <a:lumOff val="60000"/>
            </a:schemeClr>
          </a:solidFill>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dirty="0"/>
          </a:p>
        </p:txBody>
      </p:sp>
      <p:sp>
        <p:nvSpPr>
          <p:cNvPr id="4" name="Text Placeholder 3"/>
          <p:cNvSpPr>
            <a:spLocks noGrp="1"/>
          </p:cNvSpPr>
          <p:nvPr>
            <p:ph type="body" sz="half" idx="2"/>
          </p:nvPr>
        </p:nvSpPr>
        <p:spPr>
          <a:xfrm>
            <a:off x="5602986" y="4361688"/>
            <a:ext cx="3154680" cy="1728216"/>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dirty="0">
                <a:solidFill>
                  <a:srgbClr val="363D3D">
                    <a:lumMod val="75000"/>
                  </a:srgbClr>
                </a:solidFill>
              </a:rPr>
              <a:t>Add a footer</a:t>
            </a:r>
            <a:endParaRPr dirty="0">
              <a:solidFill>
                <a:srgbClr val="363D3D">
                  <a:lumMod val="75000"/>
                </a:srgbClr>
              </a:solidFill>
            </a:endParaRPr>
          </a:p>
        </p:txBody>
      </p:sp>
      <p:sp>
        <p:nvSpPr>
          <p:cNvPr id="5" name="Date Placeholder 4"/>
          <p:cNvSpPr>
            <a:spLocks noGrp="1"/>
          </p:cNvSpPr>
          <p:nvPr>
            <p:ph type="dt" sz="half" idx="10"/>
          </p:nvPr>
        </p:nvSpPr>
        <p:spPr/>
        <p:txBody>
          <a:bodyPr/>
          <a:lstStyle/>
          <a:p>
            <a:fld id="{5052C8DE-E6DB-42D9-BE6D-D9F39E19B42A}" type="datetime1">
              <a:rPr lang="en-US" smtClean="0">
                <a:solidFill>
                  <a:srgbClr val="363D3D">
                    <a:lumMod val="75000"/>
                  </a:srgbClr>
                </a:solidFill>
              </a:rPr>
              <a:pPr/>
              <a:t>6/29/2019</a:t>
            </a:fld>
            <a:endParaRPr dirty="0">
              <a:solidFill>
                <a:srgbClr val="363D3D">
                  <a:lumMod val="75000"/>
                </a:srgbClr>
              </a:solidFill>
            </a:endParaRPr>
          </a:p>
        </p:txBody>
      </p:sp>
      <p:sp>
        <p:nvSpPr>
          <p:cNvPr id="7" name="Slide Number Placeholder 6"/>
          <p:cNvSpPr>
            <a:spLocks noGrp="1"/>
          </p:cNvSpPr>
          <p:nvPr>
            <p:ph type="sldNum" sz="quarter" idx="12"/>
          </p:nvPr>
        </p:nvSpPr>
        <p:spPr/>
        <p:txBody>
          <a:bodyPr/>
          <a:lstStyle/>
          <a:p>
            <a:fld id="{CA8D9AD5-F248-4919-864A-CFD76CC027D6}" type="slidenum">
              <a:rPr>
                <a:solidFill>
                  <a:srgbClr val="363D3D">
                    <a:lumMod val="75000"/>
                  </a:srgbClr>
                </a:solidFill>
              </a:rPr>
              <a:pPr/>
              <a:t>‹#›</a:t>
            </a:fld>
            <a:endParaRPr dirty="0">
              <a:solidFill>
                <a:srgbClr val="363D3D">
                  <a:lumMod val="75000"/>
                </a:srgbClr>
              </a:solidFill>
            </a:endParaRPr>
          </a:p>
        </p:txBody>
      </p:sp>
    </p:spTree>
    <p:extLst>
      <p:ext uri="{BB962C8B-B14F-4D97-AF65-F5344CB8AC3E}">
        <p14:creationId xmlns:p14="http://schemas.microsoft.com/office/powerpoint/2010/main" val="378685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dirty="0">
                <a:solidFill>
                  <a:srgbClr val="363D3D">
                    <a:lumMod val="75000"/>
                  </a:srgbClr>
                </a:solidFill>
              </a:rPr>
              <a:t>Add a footer</a:t>
            </a:r>
            <a:endParaRPr dirty="0">
              <a:solidFill>
                <a:srgbClr val="363D3D">
                  <a:lumMod val="75000"/>
                </a:srgbClr>
              </a:solidFill>
            </a:endParaRPr>
          </a:p>
        </p:txBody>
      </p:sp>
      <p:sp>
        <p:nvSpPr>
          <p:cNvPr id="4" name="Date Placeholder 3"/>
          <p:cNvSpPr>
            <a:spLocks noGrp="1"/>
          </p:cNvSpPr>
          <p:nvPr>
            <p:ph type="dt" sz="half" idx="10"/>
          </p:nvPr>
        </p:nvSpPr>
        <p:spPr/>
        <p:txBody>
          <a:bodyPr/>
          <a:lstStyle/>
          <a:p>
            <a:fld id="{FDE056B7-329B-4E98-A7DE-1095F29C9987}" type="datetime1">
              <a:rPr lang="en-US" smtClean="0">
                <a:solidFill>
                  <a:srgbClr val="363D3D">
                    <a:lumMod val="75000"/>
                  </a:srgbClr>
                </a:solidFill>
              </a:rPr>
              <a:pPr/>
              <a:t>6/29/2019</a:t>
            </a:fld>
            <a:endParaRPr dirty="0">
              <a:solidFill>
                <a:srgbClr val="363D3D">
                  <a:lumMod val="75000"/>
                </a:srgbClr>
              </a:solidFill>
            </a:endParaRPr>
          </a:p>
        </p:txBody>
      </p:sp>
      <p:sp>
        <p:nvSpPr>
          <p:cNvPr id="6" name="Slide Number Placeholder 5"/>
          <p:cNvSpPr>
            <a:spLocks noGrp="1"/>
          </p:cNvSpPr>
          <p:nvPr>
            <p:ph type="sldNum" sz="quarter" idx="12"/>
          </p:nvPr>
        </p:nvSpPr>
        <p:spPr/>
        <p:txBody>
          <a:bodyPr/>
          <a:lstStyle/>
          <a:p>
            <a:fld id="{CA8D9AD5-F248-4919-864A-CFD76CC027D6}" type="slidenum">
              <a:rPr>
                <a:solidFill>
                  <a:srgbClr val="363D3D">
                    <a:lumMod val="75000"/>
                  </a:srgbClr>
                </a:solidFill>
              </a:rPr>
              <a:pPr/>
              <a:t>‹#›</a:t>
            </a:fld>
            <a:endParaRPr dirty="0">
              <a:solidFill>
                <a:srgbClr val="363D3D">
                  <a:lumMod val="75000"/>
                </a:srgbClr>
              </a:solidFill>
            </a:endParaRPr>
          </a:p>
        </p:txBody>
      </p:sp>
    </p:spTree>
    <p:extLst>
      <p:ext uri="{BB962C8B-B14F-4D97-AF65-F5344CB8AC3E}">
        <p14:creationId xmlns:p14="http://schemas.microsoft.com/office/powerpoint/2010/main" val="35807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589756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28650" y="274638"/>
            <a:ext cx="5800725"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dirty="0">
                <a:solidFill>
                  <a:srgbClr val="363D3D">
                    <a:lumMod val="75000"/>
                  </a:srgbClr>
                </a:solidFill>
              </a:rPr>
              <a:t>Add a footer</a:t>
            </a:r>
            <a:endParaRPr dirty="0">
              <a:solidFill>
                <a:srgbClr val="363D3D">
                  <a:lumMod val="75000"/>
                </a:srgbClr>
              </a:solidFill>
            </a:endParaRPr>
          </a:p>
        </p:txBody>
      </p:sp>
      <p:sp>
        <p:nvSpPr>
          <p:cNvPr id="4" name="Date Placeholder 3"/>
          <p:cNvSpPr>
            <a:spLocks noGrp="1"/>
          </p:cNvSpPr>
          <p:nvPr>
            <p:ph type="dt" sz="half" idx="10"/>
          </p:nvPr>
        </p:nvSpPr>
        <p:spPr/>
        <p:txBody>
          <a:bodyPr/>
          <a:lstStyle/>
          <a:p>
            <a:fld id="{6B30EAD2-84F0-424D-85FA-C85CE5D7B84D}" type="datetime1">
              <a:rPr lang="en-US" smtClean="0">
                <a:solidFill>
                  <a:srgbClr val="363D3D">
                    <a:lumMod val="75000"/>
                  </a:srgbClr>
                </a:solidFill>
              </a:rPr>
              <a:pPr/>
              <a:t>6/29/2019</a:t>
            </a:fld>
            <a:endParaRPr dirty="0">
              <a:solidFill>
                <a:srgbClr val="363D3D">
                  <a:lumMod val="75000"/>
                </a:srgbClr>
              </a:solidFill>
            </a:endParaRPr>
          </a:p>
        </p:txBody>
      </p:sp>
      <p:sp>
        <p:nvSpPr>
          <p:cNvPr id="6" name="Slide Number Placeholder 5"/>
          <p:cNvSpPr>
            <a:spLocks noGrp="1"/>
          </p:cNvSpPr>
          <p:nvPr>
            <p:ph type="sldNum" sz="quarter" idx="12"/>
          </p:nvPr>
        </p:nvSpPr>
        <p:spPr/>
        <p:txBody>
          <a:bodyPr/>
          <a:lstStyle/>
          <a:p>
            <a:fld id="{CA8D9AD5-F248-4919-864A-CFD76CC027D6}" type="slidenum">
              <a:rPr>
                <a:solidFill>
                  <a:srgbClr val="363D3D">
                    <a:lumMod val="75000"/>
                  </a:srgbClr>
                </a:solidFill>
              </a:rPr>
              <a:pPr/>
              <a:t>‹#›</a:t>
            </a:fld>
            <a:endParaRPr dirty="0">
              <a:solidFill>
                <a:srgbClr val="363D3D">
                  <a:lumMod val="75000"/>
                </a:srgbClr>
              </a:solidFill>
            </a:endParaRPr>
          </a:p>
        </p:txBody>
      </p:sp>
    </p:spTree>
    <p:extLst>
      <p:ext uri="{BB962C8B-B14F-4D97-AF65-F5344CB8AC3E}">
        <p14:creationId xmlns:p14="http://schemas.microsoft.com/office/powerpoint/2010/main" val="105996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2"/>
          <p:cNvSpPr>
            <a:spLocks noGrp="1"/>
          </p:cNvSpPr>
          <p:nvPr>
            <p:ph idx="1" hasCustomPrompt="1"/>
          </p:nvPr>
        </p:nvSpPr>
        <p:spPr>
          <a:xfrm>
            <a:off x="2267744" y="1772816"/>
            <a:ext cx="6419056" cy="4353347"/>
          </a:xfrm>
          <a:prstGeom prst="rect">
            <a:avLst/>
          </a:prstGeom>
        </p:spPr>
        <p:txBody>
          <a:bodyPr vert="horz" lIns="91440" tIns="45720" rIns="91440" bIns="45720" rtlCol="0">
            <a:normAutofit/>
          </a:bodyPr>
          <a:lstStyle>
            <a:lvl1pPr>
              <a:defRPr sz="2000"/>
            </a:lvl1pPr>
          </a:lstStyle>
          <a:p>
            <a:pPr lvl="0"/>
            <a:r>
              <a:rPr lang="en-US" dirty="0" smtClean="0"/>
              <a:t>Click to edit Master text styles</a:t>
            </a:r>
          </a:p>
        </p:txBody>
      </p:sp>
      <p:sp>
        <p:nvSpPr>
          <p:cNvPr id="6" name="Title Placeholder 1"/>
          <p:cNvSpPr>
            <a:spLocks noGrp="1"/>
          </p:cNvSpPr>
          <p:nvPr>
            <p:ph type="title"/>
          </p:nvPr>
        </p:nvSpPr>
        <p:spPr>
          <a:xfrm>
            <a:off x="457200" y="620688"/>
            <a:ext cx="8229600" cy="1008112"/>
          </a:xfrm>
          <a:prstGeom prst="rect">
            <a:avLst/>
          </a:prstGeom>
        </p:spPr>
        <p:txBody>
          <a:bodyPr vert="horz" lIns="91440" tIns="45720" rIns="91440" bIns="45720" rtlCol="0" anchor="ctr">
            <a:normAutofit/>
          </a:bodyPr>
          <a:lstStyle>
            <a:lvl1pPr>
              <a:defRPr sz="2800">
                <a:latin typeface="+mj-lt"/>
              </a:defRPr>
            </a:lvl1pPr>
          </a:lstStyle>
          <a:p>
            <a:r>
              <a:rPr lang="en-US" dirty="0" smtClean="0"/>
              <a:t>Click to edit Master title style</a:t>
            </a:r>
            <a:br>
              <a:rPr lang="en-US" dirty="0" smtClean="0"/>
            </a:br>
            <a:r>
              <a:rPr lang="en-US" dirty="0" err="1" smtClean="0"/>
              <a:t>vvvvvbbbnnnn</a:t>
            </a:r>
            <a:endParaRPr lang="en-US" dirty="0"/>
          </a:p>
        </p:txBody>
      </p:sp>
      <p:sp>
        <p:nvSpPr>
          <p:cNvPr id="10" name="Inhaltsplatzhalter 7"/>
          <p:cNvSpPr>
            <a:spLocks noGrp="1"/>
          </p:cNvSpPr>
          <p:nvPr>
            <p:ph sz="quarter" idx="13" hasCustomPrompt="1"/>
          </p:nvPr>
        </p:nvSpPr>
        <p:spPr>
          <a:xfrm>
            <a:off x="468313" y="1773238"/>
            <a:ext cx="1655762" cy="4319587"/>
          </a:xfrm>
        </p:spPr>
        <p:txBody>
          <a:bodyPr/>
          <a:lstStyle>
            <a:lvl1pPr marL="0" indent="0">
              <a:buNone/>
              <a:defRPr sz="2000"/>
            </a:lvl1pPr>
            <a:lvl5pPr marL="1828800" indent="0">
              <a:buNone/>
              <a:defRPr/>
            </a:lvl5pPr>
          </a:lstStyle>
          <a:p>
            <a:pPr lvl="0"/>
            <a:r>
              <a:rPr lang="de-DE" dirty="0" smtClean="0"/>
              <a:t>Textmasterformat Ebene</a:t>
            </a:r>
          </a:p>
        </p:txBody>
      </p:sp>
    </p:spTree>
    <p:extLst>
      <p:ext uri="{BB962C8B-B14F-4D97-AF65-F5344CB8AC3E}">
        <p14:creationId xmlns:p14="http://schemas.microsoft.com/office/powerpoint/2010/main" val="210569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ext Placeholder 2"/>
          <p:cNvSpPr>
            <a:spLocks noGrp="1"/>
          </p:cNvSpPr>
          <p:nvPr>
            <p:ph idx="1" hasCustomPrompt="1"/>
          </p:nvPr>
        </p:nvSpPr>
        <p:spPr>
          <a:xfrm>
            <a:off x="2267744" y="1772816"/>
            <a:ext cx="6419056" cy="4353347"/>
          </a:xfrm>
          <a:prstGeom prst="rect">
            <a:avLst/>
          </a:prstGeom>
        </p:spPr>
        <p:txBody>
          <a:bodyPr vert="horz" lIns="91440" tIns="45720" rIns="91440" bIns="45720" rtlCol="0">
            <a:normAutofit/>
          </a:bodyPr>
          <a:lstStyle>
            <a:lvl1pPr>
              <a:defRPr sz="2000"/>
            </a:lvl1pPr>
          </a:lstStyle>
          <a:p>
            <a:pPr lvl="0"/>
            <a:r>
              <a:rPr lang="en-US" dirty="0" smtClean="0"/>
              <a:t>Click to edit Master text styles</a:t>
            </a:r>
          </a:p>
        </p:txBody>
      </p:sp>
      <p:sp>
        <p:nvSpPr>
          <p:cNvPr id="6" name="Title Placeholder 1"/>
          <p:cNvSpPr>
            <a:spLocks noGrp="1"/>
          </p:cNvSpPr>
          <p:nvPr>
            <p:ph type="title"/>
          </p:nvPr>
        </p:nvSpPr>
        <p:spPr>
          <a:xfrm>
            <a:off x="457200" y="620688"/>
            <a:ext cx="8229600" cy="1008112"/>
          </a:xfrm>
          <a:prstGeom prst="rect">
            <a:avLst/>
          </a:prstGeom>
        </p:spPr>
        <p:txBody>
          <a:bodyPr vert="horz" lIns="91440" tIns="45720" rIns="91440" bIns="45720" rtlCol="0" anchor="ctr">
            <a:normAutofit/>
          </a:bodyPr>
          <a:lstStyle>
            <a:lvl1pPr>
              <a:defRPr sz="2800">
                <a:latin typeface="+mj-lt"/>
              </a:defRPr>
            </a:lvl1pPr>
          </a:lstStyle>
          <a:p>
            <a:r>
              <a:rPr lang="en-US" dirty="0" smtClean="0"/>
              <a:t>Click to edit Master title style</a:t>
            </a:r>
            <a:br>
              <a:rPr lang="en-US" dirty="0" smtClean="0"/>
            </a:br>
            <a:r>
              <a:rPr lang="en-US" dirty="0" err="1" smtClean="0"/>
              <a:t>vvvvvbbbnnnn</a:t>
            </a:r>
            <a:endParaRPr lang="en-US" dirty="0"/>
          </a:p>
        </p:txBody>
      </p:sp>
      <p:sp>
        <p:nvSpPr>
          <p:cNvPr id="8" name="Inhaltsplatzhalter 7"/>
          <p:cNvSpPr>
            <a:spLocks noGrp="1"/>
          </p:cNvSpPr>
          <p:nvPr>
            <p:ph sz="quarter" idx="13" hasCustomPrompt="1"/>
          </p:nvPr>
        </p:nvSpPr>
        <p:spPr>
          <a:xfrm>
            <a:off x="468313" y="1773238"/>
            <a:ext cx="1655762" cy="4319587"/>
          </a:xfrm>
        </p:spPr>
        <p:txBody>
          <a:bodyPr/>
          <a:lstStyle>
            <a:lvl1pPr marL="0" indent="0">
              <a:buNone/>
              <a:defRPr sz="2000"/>
            </a:lvl1pPr>
            <a:lvl5pPr marL="1828800" indent="0">
              <a:buNone/>
              <a:defRPr/>
            </a:lvl5pPr>
          </a:lstStyle>
          <a:p>
            <a:pPr lvl="0"/>
            <a:r>
              <a:rPr lang="de-DE" dirty="0" smtClean="0"/>
              <a:t>Textmasterformat Ebene</a:t>
            </a:r>
          </a:p>
        </p:txBody>
      </p:sp>
    </p:spTree>
    <p:extLst>
      <p:ext uri="{BB962C8B-B14F-4D97-AF65-F5344CB8AC3E}">
        <p14:creationId xmlns:p14="http://schemas.microsoft.com/office/powerpoint/2010/main" val="47647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ext Placeholder 2"/>
          <p:cNvSpPr>
            <a:spLocks noGrp="1"/>
          </p:cNvSpPr>
          <p:nvPr>
            <p:ph idx="1" hasCustomPrompt="1"/>
          </p:nvPr>
        </p:nvSpPr>
        <p:spPr>
          <a:xfrm>
            <a:off x="2267744" y="1772816"/>
            <a:ext cx="6419056" cy="4353347"/>
          </a:xfrm>
          <a:prstGeom prst="rect">
            <a:avLst/>
          </a:prstGeom>
        </p:spPr>
        <p:txBody>
          <a:bodyPr vert="horz" lIns="91440" tIns="45720" rIns="91440" bIns="45720" rtlCol="0">
            <a:normAutofit/>
          </a:bodyPr>
          <a:lstStyle>
            <a:lvl1pPr>
              <a:defRPr sz="2000"/>
            </a:lvl1pPr>
          </a:lstStyle>
          <a:p>
            <a:pPr lvl="0"/>
            <a:r>
              <a:rPr lang="en-US" dirty="0" smtClean="0"/>
              <a:t>Click to edit Master text styles</a:t>
            </a:r>
          </a:p>
        </p:txBody>
      </p:sp>
      <p:sp>
        <p:nvSpPr>
          <p:cNvPr id="6" name="Title Placeholder 1"/>
          <p:cNvSpPr>
            <a:spLocks noGrp="1"/>
          </p:cNvSpPr>
          <p:nvPr>
            <p:ph type="title"/>
          </p:nvPr>
        </p:nvSpPr>
        <p:spPr>
          <a:xfrm>
            <a:off x="457200" y="620688"/>
            <a:ext cx="8229600" cy="1008112"/>
          </a:xfrm>
          <a:prstGeom prst="rect">
            <a:avLst/>
          </a:prstGeom>
        </p:spPr>
        <p:txBody>
          <a:bodyPr vert="horz" lIns="91440" tIns="45720" rIns="91440" bIns="45720" rtlCol="0" anchor="ctr">
            <a:normAutofit/>
          </a:bodyPr>
          <a:lstStyle>
            <a:lvl1pPr>
              <a:defRPr sz="2800">
                <a:latin typeface="+mj-lt"/>
              </a:defRPr>
            </a:lvl1pPr>
          </a:lstStyle>
          <a:p>
            <a:r>
              <a:rPr lang="en-US" dirty="0" smtClean="0"/>
              <a:t>Click to edit Master title style</a:t>
            </a:r>
            <a:br>
              <a:rPr lang="en-US" dirty="0" smtClean="0"/>
            </a:br>
            <a:r>
              <a:rPr lang="en-US" dirty="0" err="1" smtClean="0"/>
              <a:t>vvvvvbbbnnnn</a:t>
            </a:r>
            <a:endParaRPr lang="en-US" dirty="0"/>
          </a:p>
        </p:txBody>
      </p:sp>
      <p:sp>
        <p:nvSpPr>
          <p:cNvPr id="2" name="Date Placeholder 1"/>
          <p:cNvSpPr>
            <a:spLocks noGrp="1"/>
          </p:cNvSpPr>
          <p:nvPr>
            <p:ph type="dt" sz="half" idx="10"/>
          </p:nvPr>
        </p:nvSpPr>
        <p:spPr/>
        <p:txBody>
          <a:bodyPr/>
          <a:lstStyle/>
          <a:p>
            <a:fld id="{640F4EA3-BB5B-47FB-9615-AFD64C84C0E3}" type="datetime3">
              <a:rPr lang="en-US" smtClean="0"/>
              <a:t>29 June 2019</a:t>
            </a:fld>
            <a:endParaRPr lang="en-US" dirty="0"/>
          </a:p>
        </p:txBody>
      </p:sp>
      <p:sp>
        <p:nvSpPr>
          <p:cNvPr id="3" name="Footer Placeholder 2"/>
          <p:cNvSpPr>
            <a:spLocks noGrp="1"/>
          </p:cNvSpPr>
          <p:nvPr>
            <p:ph type="ftr" sz="quarter" idx="11"/>
          </p:nvPr>
        </p:nvSpPr>
        <p:spPr/>
        <p:txBody>
          <a:bodyPr/>
          <a:lstStyle/>
          <a:p>
            <a:r>
              <a:rPr lang="en-US" dirty="0" err="1" smtClean="0"/>
              <a:t>Orientierung</a:t>
            </a:r>
            <a:endParaRPr lang="en-US" dirty="0"/>
          </a:p>
        </p:txBody>
      </p:sp>
      <p:sp>
        <p:nvSpPr>
          <p:cNvPr id="4" name="Slide Number Placeholder 3"/>
          <p:cNvSpPr>
            <a:spLocks noGrp="1"/>
          </p:cNvSpPr>
          <p:nvPr>
            <p:ph type="sldNum" sz="quarter" idx="12"/>
          </p:nvPr>
        </p:nvSpPr>
        <p:spPr/>
        <p:txBody>
          <a:bodyPr/>
          <a:lstStyle/>
          <a:p>
            <a:fld id="{1262C4D6-FB87-489C-89DF-99CFFBF4BB96}" type="slidenum">
              <a:rPr lang="en-US" smtClean="0"/>
              <a:pPr/>
              <a:t>‹#›</a:t>
            </a:fld>
            <a:endParaRPr lang="en-US"/>
          </a:p>
        </p:txBody>
      </p:sp>
      <p:sp>
        <p:nvSpPr>
          <p:cNvPr id="8" name="Inhaltsplatzhalter 7"/>
          <p:cNvSpPr>
            <a:spLocks noGrp="1"/>
          </p:cNvSpPr>
          <p:nvPr>
            <p:ph sz="quarter" idx="13" hasCustomPrompt="1"/>
          </p:nvPr>
        </p:nvSpPr>
        <p:spPr>
          <a:xfrm>
            <a:off x="468313" y="1773238"/>
            <a:ext cx="1655762" cy="4319587"/>
          </a:xfrm>
        </p:spPr>
        <p:txBody>
          <a:bodyPr/>
          <a:lstStyle>
            <a:lvl1pPr marL="0" indent="0">
              <a:buNone/>
              <a:defRPr sz="2000"/>
            </a:lvl1pPr>
            <a:lvl5pPr marL="1828800" indent="0">
              <a:buNone/>
              <a:defRPr/>
            </a:lvl5pPr>
          </a:lstStyle>
          <a:p>
            <a:pPr lvl="0"/>
            <a:r>
              <a:rPr lang="de-DE" dirty="0" smtClean="0"/>
              <a:t>Textmasterformat Ebene</a:t>
            </a:r>
          </a:p>
        </p:txBody>
      </p:sp>
    </p:spTree>
    <p:extLst>
      <p:ext uri="{BB962C8B-B14F-4D97-AF65-F5344CB8AC3E}">
        <p14:creationId xmlns:p14="http://schemas.microsoft.com/office/powerpoint/2010/main" val="33779796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smtClean="0"/>
              <a:t>Titelmasterformat durch Klicken bearbeiten</a:t>
            </a:r>
            <a:endParaRPr lang="de-DE" noProof="0" dirty="0"/>
          </a:p>
        </p:txBody>
      </p:sp>
      <p:sp>
        <p:nvSpPr>
          <p:cNvPr id="7" name="Inhaltsplatzhalter 2"/>
          <p:cNvSpPr>
            <a:spLocks noGrp="1"/>
          </p:cNvSpPr>
          <p:nvPr>
            <p:ph idx="1" hasCustomPrompt="1"/>
          </p:nvPr>
        </p:nvSpPr>
        <p:spPr>
          <a:xfrm>
            <a:off x="684000" y="2448000"/>
            <a:ext cx="7776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de-DE" noProof="0" dirty="0" smtClean="0"/>
              <a:t>Text durch klicken hinzufügen</a:t>
            </a:r>
          </a:p>
          <a:p>
            <a:pPr lvl="1"/>
            <a:r>
              <a:rPr lang="de-DE" noProof="0" dirty="0" smtClean="0"/>
              <a:t>Zweite Ebene</a:t>
            </a:r>
          </a:p>
          <a:p>
            <a:pPr lvl="2"/>
            <a:r>
              <a:rPr lang="de-DE" noProof="0" dirty="0" smtClean="0"/>
              <a:t>Dritte Ebene</a:t>
            </a:r>
          </a:p>
          <a:p>
            <a:pPr lvl="3"/>
            <a:r>
              <a:rPr lang="de-DE" noProof="0" dirty="0" smtClean="0"/>
              <a:t>Vierte Ebene</a:t>
            </a:r>
          </a:p>
        </p:txBody>
      </p:sp>
    </p:spTree>
    <p:extLst>
      <p:ext uri="{BB962C8B-B14F-4D97-AF65-F5344CB8AC3E}">
        <p14:creationId xmlns:p14="http://schemas.microsoft.com/office/powerpoint/2010/main" val="2290351126"/>
      </p:ext>
    </p:extLst>
  </p:cSld>
  <p:clrMapOvr>
    <a:masterClrMapping/>
  </p:clrMapOvr>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4"/>
          <p:cNvSpPr>
            <a:spLocks noGrp="1" noChangeArrowheads="1"/>
          </p:cNvSpPr>
          <p:nvPr>
            <p:ph type="dt" sz="half" idx="10"/>
          </p:nvPr>
        </p:nvSpPr>
        <p:spPr>
          <a:xfrm>
            <a:off x="251520" y="6309320"/>
            <a:ext cx="1800200" cy="360040"/>
          </a:xfrm>
          <a:prstGeom prst="rect">
            <a:avLst/>
          </a:prstGeom>
          <a:ln/>
        </p:spPr>
        <p:txBody>
          <a:bodyPr/>
          <a:lstStyle>
            <a:lvl1pPr>
              <a:defRPr/>
            </a:lvl1pPr>
          </a:lstStyle>
          <a:p>
            <a:pPr>
              <a:defRPr/>
            </a:pPr>
            <a:endParaRPr lang="de-DE" dirty="0">
              <a:solidFill>
                <a:prstClr val="black"/>
              </a:solidFill>
              <a:cs typeface="Arial" pitchFamily="34" charset="0"/>
            </a:endParaRPr>
          </a:p>
        </p:txBody>
      </p:sp>
      <p:sp>
        <p:nvSpPr>
          <p:cNvPr id="5" name="Rectangle 45"/>
          <p:cNvSpPr>
            <a:spLocks noGrp="1" noChangeArrowheads="1"/>
          </p:cNvSpPr>
          <p:nvPr>
            <p:ph type="ftr" sz="quarter" idx="11"/>
          </p:nvPr>
        </p:nvSpPr>
        <p:spPr>
          <a:xfrm>
            <a:off x="2218783" y="6309320"/>
            <a:ext cx="5773016" cy="360039"/>
          </a:xfrm>
          <a:prstGeom prst="rect">
            <a:avLst/>
          </a:prstGeom>
          <a:ln/>
        </p:spPr>
        <p:txBody>
          <a:bodyPr/>
          <a:lstStyle>
            <a:lvl1pPr>
              <a:defRPr/>
            </a:lvl1pPr>
          </a:lstStyle>
          <a:p>
            <a:pPr>
              <a:defRPr/>
            </a:pPr>
            <a:endParaRPr lang="de-DE" dirty="0">
              <a:solidFill>
                <a:prstClr val="black"/>
              </a:solidFill>
              <a:cs typeface="Arial" pitchFamily="34" charset="0"/>
            </a:endParaRPr>
          </a:p>
        </p:txBody>
      </p:sp>
      <p:sp>
        <p:nvSpPr>
          <p:cNvPr id="6" name="Rectangle 46"/>
          <p:cNvSpPr>
            <a:spLocks noGrp="1" noChangeArrowheads="1"/>
          </p:cNvSpPr>
          <p:nvPr>
            <p:ph type="sldNum" sz="quarter" idx="12"/>
          </p:nvPr>
        </p:nvSpPr>
        <p:spPr>
          <a:xfrm>
            <a:off x="6054725" y="6248400"/>
            <a:ext cx="1828800" cy="457200"/>
          </a:xfrm>
          <a:prstGeom prst="rect">
            <a:avLst/>
          </a:prstGeom>
          <a:ln/>
        </p:spPr>
        <p:txBody>
          <a:bodyPr/>
          <a:lstStyle>
            <a:lvl1pPr>
              <a:defRPr/>
            </a:lvl1pPr>
          </a:lstStyle>
          <a:p>
            <a:pPr>
              <a:defRPr/>
            </a:pPr>
            <a:fld id="{038E7B74-37E7-4435-83BB-8410625C14B2}" type="slidenum">
              <a:rPr lang="de-DE">
                <a:solidFill>
                  <a:prstClr val="black"/>
                </a:solidFill>
                <a:cs typeface="Arial" pitchFamily="34" charset="0"/>
              </a:rPr>
              <a:pPr>
                <a:defRPr/>
              </a:pPr>
              <a:t>‹#›</a:t>
            </a:fld>
            <a:endParaRPr lang="de-DE" sz="1400" dirty="0">
              <a:solidFill>
                <a:prstClr val="black"/>
              </a:solidFill>
              <a:cs typeface="Arial" pitchFamily="34" charset="0"/>
            </a:endParaRPr>
          </a:p>
        </p:txBody>
      </p:sp>
    </p:spTree>
    <p:extLst>
      <p:ext uri="{BB962C8B-B14F-4D97-AF65-F5344CB8AC3E}">
        <p14:creationId xmlns:p14="http://schemas.microsoft.com/office/powerpoint/2010/main" val="22951907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with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add title</a:t>
            </a:r>
            <a:endParaRPr lang="de-DE" noProof="0" dirty="0"/>
          </a:p>
        </p:txBody>
      </p:sp>
      <p:sp>
        <p:nvSpPr>
          <p:cNvPr id="3" name="Fußzeilenplatzhalter 2"/>
          <p:cNvSpPr>
            <a:spLocks noGrp="1"/>
          </p:cNvSpPr>
          <p:nvPr>
            <p:ph type="ftr" sz="quarter" idx="10"/>
          </p:nvPr>
        </p:nvSpPr>
        <p:spPr>
          <a:xfrm>
            <a:off x="2862776" y="6581001"/>
            <a:ext cx="3418449" cy="246221"/>
          </a:xfrm>
          <a:prstGeom prst="rect">
            <a:avLst/>
          </a:prstGeom>
        </p:spPr>
        <p:txBody>
          <a:bodyPr/>
          <a:lstStyle/>
          <a:p>
            <a:r>
              <a:rPr lang="de-DE">
                <a:solidFill>
                  <a:prstClr val="black"/>
                </a:solidFill>
                <a:cs typeface="Arial" pitchFamily="34" charset="0"/>
              </a:rPr>
              <a:t>company presentation 2012</a:t>
            </a:r>
          </a:p>
        </p:txBody>
      </p:sp>
      <p:sp>
        <p:nvSpPr>
          <p:cNvPr id="4" name="Datumsplatzhalter 3"/>
          <p:cNvSpPr>
            <a:spLocks noGrp="1"/>
          </p:cNvSpPr>
          <p:nvPr>
            <p:ph type="dt" sz="half" idx="11"/>
          </p:nvPr>
        </p:nvSpPr>
        <p:spPr>
          <a:xfrm>
            <a:off x="679155" y="6581001"/>
            <a:ext cx="1295400" cy="246221"/>
          </a:xfrm>
          <a:prstGeom prst="rect">
            <a:avLst/>
          </a:prstGeom>
        </p:spPr>
        <p:txBody>
          <a:bodyPr/>
          <a:lstStyle/>
          <a:p>
            <a:fld id="{AB12F191-653A-4885-BC0E-0B1AAE7AC675}" type="datetime1">
              <a:rPr lang="en-GB">
                <a:solidFill>
                  <a:prstClr val="black"/>
                </a:solidFill>
                <a:cs typeface="Arial" pitchFamily="34" charset="0"/>
              </a:rPr>
              <a:pPr/>
              <a:t>29/06/2019</a:t>
            </a:fld>
            <a:endParaRPr lang="de-DE">
              <a:solidFill>
                <a:prstClr val="black"/>
              </a:solidFill>
              <a:cs typeface="Arial" pitchFamily="34" charset="0"/>
            </a:endParaRPr>
          </a:p>
        </p:txBody>
      </p:sp>
      <p:sp>
        <p:nvSpPr>
          <p:cNvPr id="7" name="Inhaltsplatzhalter 2"/>
          <p:cNvSpPr>
            <a:spLocks noGrp="1"/>
          </p:cNvSpPr>
          <p:nvPr>
            <p:ph idx="1" hasCustomPrompt="1"/>
          </p:nvPr>
        </p:nvSpPr>
        <p:spPr>
          <a:xfrm>
            <a:off x="684000" y="2448000"/>
            <a:ext cx="7776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Tree>
    <p:extLst>
      <p:ext uri="{BB962C8B-B14F-4D97-AF65-F5344CB8AC3E}">
        <p14:creationId xmlns:p14="http://schemas.microsoft.com/office/powerpoint/2010/main" val="2117406351"/>
      </p:ext>
    </p:extLst>
  </p:cSld>
  <p:clrMapOvr>
    <a:masterClrMapping/>
  </p:clrMapOvr>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DCDA61C1-02C1-4BE6-A48F-4F515BC96462}" type="datetimeFigureOut">
              <a:rPr lang="en-GB">
                <a:solidFill>
                  <a:prstClr val="black"/>
                </a:solidFill>
                <a:cs typeface="Arial" pitchFamily="34" charset="0"/>
              </a:rPr>
              <a:pPr/>
              <a:t>29/06/2019</a:t>
            </a:fld>
            <a:endParaRPr lang="en-GB" dirty="0">
              <a:solidFill>
                <a:prstClr val="black"/>
              </a:solidFill>
              <a:cs typeface="Arial" pitchFamily="34" charset="0"/>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GB" dirty="0">
              <a:solidFill>
                <a:prstClr val="black"/>
              </a:solidFill>
              <a:cs typeface="Arial" pitchFamily="34" charset="0"/>
            </a:endParaRPr>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5D3C889D-05EF-4A2C-B798-F1692329F11F}" type="slidenum">
              <a:rPr lang="en-GB">
                <a:solidFill>
                  <a:prstClr val="black"/>
                </a:solidFill>
                <a:cs typeface="Arial" pitchFamily="34" charset="0"/>
              </a:rPr>
              <a:pPr/>
              <a:t>‹#›</a:t>
            </a:fld>
            <a:endParaRPr lang="en-GB" dirty="0">
              <a:solidFill>
                <a:prstClr val="black"/>
              </a:solidFill>
              <a:cs typeface="Arial" pitchFamily="34" charset="0"/>
            </a:endParaRPr>
          </a:p>
        </p:txBody>
      </p:sp>
    </p:spTree>
    <p:extLst>
      <p:ext uri="{BB962C8B-B14F-4D97-AF65-F5344CB8AC3E}">
        <p14:creationId xmlns:p14="http://schemas.microsoft.com/office/powerpoint/2010/main" val="11805602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5CD5295-EB90-48F9-AAE0-2BD5D83FB093}" type="datetimeFigureOut">
              <a:rPr lang="en-GB" smtClean="0">
                <a:solidFill>
                  <a:prstClr val="black">
                    <a:tint val="75000"/>
                  </a:prstClr>
                </a:solidFill>
              </a:rPr>
              <a:pPr/>
              <a:t>29/06/2019</a:t>
            </a:fld>
            <a:endParaRPr lang="en-GB" dirty="0">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103C640-41D2-4A8E-8FC1-EFB2A39BA0CD}"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1419664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2"/>
          <p:cNvSpPr>
            <a:spLocks noGrp="1"/>
          </p:cNvSpPr>
          <p:nvPr>
            <p:ph idx="1" hasCustomPrompt="1"/>
          </p:nvPr>
        </p:nvSpPr>
        <p:spPr>
          <a:xfrm>
            <a:off x="2267744" y="1772816"/>
            <a:ext cx="6419056" cy="4353347"/>
          </a:xfrm>
          <a:prstGeom prst="rect">
            <a:avLst/>
          </a:prstGeom>
        </p:spPr>
        <p:txBody>
          <a:bodyPr vert="horz" lIns="91440" tIns="45720" rIns="91440" bIns="45720" rtlCol="0">
            <a:normAutofit/>
          </a:bodyPr>
          <a:lstStyle>
            <a:lvl1pPr>
              <a:defRPr sz="2000"/>
            </a:lvl1pPr>
          </a:lstStyle>
          <a:p>
            <a:pPr lvl="0"/>
            <a:r>
              <a:rPr lang="en-US" dirty="0" smtClean="0"/>
              <a:t>Click to edit Master text styles</a:t>
            </a:r>
          </a:p>
        </p:txBody>
      </p:sp>
      <p:sp>
        <p:nvSpPr>
          <p:cNvPr id="6" name="Title Placeholder 1"/>
          <p:cNvSpPr>
            <a:spLocks noGrp="1"/>
          </p:cNvSpPr>
          <p:nvPr>
            <p:ph type="title"/>
          </p:nvPr>
        </p:nvSpPr>
        <p:spPr>
          <a:xfrm>
            <a:off x="457200" y="620688"/>
            <a:ext cx="8229600" cy="1008112"/>
          </a:xfrm>
          <a:prstGeom prst="rect">
            <a:avLst/>
          </a:prstGeom>
        </p:spPr>
        <p:txBody>
          <a:bodyPr vert="horz" lIns="91440" tIns="45720" rIns="91440" bIns="45720" rtlCol="0" anchor="ctr">
            <a:normAutofit/>
          </a:bodyPr>
          <a:lstStyle>
            <a:lvl1pPr>
              <a:defRPr sz="2800">
                <a:latin typeface="+mj-lt"/>
              </a:defRPr>
            </a:lvl1pPr>
          </a:lstStyle>
          <a:p>
            <a:r>
              <a:rPr lang="en-US" dirty="0" smtClean="0"/>
              <a:t>Click to edit Master title style</a:t>
            </a:r>
            <a:br>
              <a:rPr lang="en-US" dirty="0" smtClean="0"/>
            </a:br>
            <a:r>
              <a:rPr lang="en-US" dirty="0" err="1" smtClean="0"/>
              <a:t>vvvvvbbbnnnn</a:t>
            </a:r>
            <a:endParaRPr lang="en-US" dirty="0"/>
          </a:p>
        </p:txBody>
      </p:sp>
      <p:sp>
        <p:nvSpPr>
          <p:cNvPr id="10" name="Inhaltsplatzhalter 7"/>
          <p:cNvSpPr>
            <a:spLocks noGrp="1"/>
          </p:cNvSpPr>
          <p:nvPr>
            <p:ph sz="quarter" idx="13" hasCustomPrompt="1"/>
          </p:nvPr>
        </p:nvSpPr>
        <p:spPr>
          <a:xfrm>
            <a:off x="468313" y="1773238"/>
            <a:ext cx="1655762" cy="4319587"/>
          </a:xfrm>
        </p:spPr>
        <p:txBody>
          <a:bodyPr/>
          <a:lstStyle>
            <a:lvl1pPr marL="0" indent="0">
              <a:buNone/>
              <a:defRPr sz="2000"/>
            </a:lvl1pPr>
            <a:lvl5pPr marL="1828800" indent="0">
              <a:buNone/>
              <a:defRPr/>
            </a:lvl5pPr>
          </a:lstStyle>
          <a:p>
            <a:pPr lvl="0"/>
            <a:r>
              <a:rPr lang="de-DE" dirty="0" smtClean="0"/>
              <a:t>Textmasterformat Ebene</a:t>
            </a:r>
          </a:p>
        </p:txBody>
      </p:sp>
    </p:spTree>
    <p:extLst>
      <p:ext uri="{BB962C8B-B14F-4D97-AF65-F5344CB8AC3E}">
        <p14:creationId xmlns:p14="http://schemas.microsoft.com/office/powerpoint/2010/main" val="26376934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ext Placeholder 2"/>
          <p:cNvSpPr>
            <a:spLocks noGrp="1"/>
          </p:cNvSpPr>
          <p:nvPr>
            <p:ph idx="1" hasCustomPrompt="1"/>
          </p:nvPr>
        </p:nvSpPr>
        <p:spPr>
          <a:xfrm>
            <a:off x="2267744" y="1772816"/>
            <a:ext cx="6419056" cy="4353347"/>
          </a:xfrm>
          <a:prstGeom prst="rect">
            <a:avLst/>
          </a:prstGeom>
        </p:spPr>
        <p:txBody>
          <a:bodyPr vert="horz" lIns="91440" tIns="45720" rIns="91440" bIns="45720" rtlCol="0">
            <a:normAutofit/>
          </a:bodyPr>
          <a:lstStyle>
            <a:lvl1pPr>
              <a:defRPr sz="2000"/>
            </a:lvl1pPr>
          </a:lstStyle>
          <a:p>
            <a:pPr lvl="0"/>
            <a:r>
              <a:rPr lang="en-US" dirty="0" smtClean="0"/>
              <a:t>Click to edit Master text styles</a:t>
            </a:r>
          </a:p>
        </p:txBody>
      </p:sp>
      <p:sp>
        <p:nvSpPr>
          <p:cNvPr id="6" name="Title Placeholder 1"/>
          <p:cNvSpPr>
            <a:spLocks noGrp="1"/>
          </p:cNvSpPr>
          <p:nvPr>
            <p:ph type="title"/>
          </p:nvPr>
        </p:nvSpPr>
        <p:spPr>
          <a:xfrm>
            <a:off x="457200" y="620688"/>
            <a:ext cx="8229600" cy="1008112"/>
          </a:xfrm>
          <a:prstGeom prst="rect">
            <a:avLst/>
          </a:prstGeom>
        </p:spPr>
        <p:txBody>
          <a:bodyPr vert="horz" lIns="91440" tIns="45720" rIns="91440" bIns="45720" rtlCol="0" anchor="ctr">
            <a:normAutofit/>
          </a:bodyPr>
          <a:lstStyle>
            <a:lvl1pPr>
              <a:defRPr sz="2800">
                <a:latin typeface="+mj-lt"/>
              </a:defRPr>
            </a:lvl1pPr>
          </a:lstStyle>
          <a:p>
            <a:r>
              <a:rPr lang="en-US" dirty="0" smtClean="0"/>
              <a:t>Click to edit Master title style</a:t>
            </a:r>
            <a:br>
              <a:rPr lang="en-US" dirty="0" smtClean="0"/>
            </a:br>
            <a:r>
              <a:rPr lang="en-US" dirty="0" err="1" smtClean="0"/>
              <a:t>vvvvvbbbnnnn</a:t>
            </a:r>
            <a:endParaRPr lang="en-US" dirty="0"/>
          </a:p>
        </p:txBody>
      </p:sp>
      <p:sp>
        <p:nvSpPr>
          <p:cNvPr id="8" name="Inhaltsplatzhalter 7"/>
          <p:cNvSpPr>
            <a:spLocks noGrp="1"/>
          </p:cNvSpPr>
          <p:nvPr>
            <p:ph sz="quarter" idx="13" hasCustomPrompt="1"/>
          </p:nvPr>
        </p:nvSpPr>
        <p:spPr>
          <a:xfrm>
            <a:off x="468313" y="1773238"/>
            <a:ext cx="1655762" cy="4319587"/>
          </a:xfrm>
        </p:spPr>
        <p:txBody>
          <a:bodyPr/>
          <a:lstStyle>
            <a:lvl1pPr marL="0" indent="0">
              <a:buNone/>
              <a:defRPr sz="2000"/>
            </a:lvl1pPr>
            <a:lvl5pPr marL="1828800" indent="0">
              <a:buNone/>
              <a:defRPr/>
            </a:lvl5pPr>
          </a:lstStyle>
          <a:p>
            <a:pPr lvl="0"/>
            <a:r>
              <a:rPr lang="de-DE" dirty="0" smtClean="0"/>
              <a:t>Textmasterformat Ebene</a:t>
            </a:r>
          </a:p>
        </p:txBody>
      </p:sp>
    </p:spTree>
    <p:extLst>
      <p:ext uri="{BB962C8B-B14F-4D97-AF65-F5344CB8AC3E}">
        <p14:creationId xmlns:p14="http://schemas.microsoft.com/office/powerpoint/2010/main" val="13382363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smtClean="0"/>
              <a:t>Titelmasterformat durch Klicken bearbeiten</a:t>
            </a:r>
            <a:endParaRPr lang="de-DE" noProof="0" dirty="0"/>
          </a:p>
        </p:txBody>
      </p:sp>
      <p:sp>
        <p:nvSpPr>
          <p:cNvPr id="7" name="Inhaltsplatzhalter 2"/>
          <p:cNvSpPr>
            <a:spLocks noGrp="1"/>
          </p:cNvSpPr>
          <p:nvPr>
            <p:ph idx="1" hasCustomPrompt="1"/>
          </p:nvPr>
        </p:nvSpPr>
        <p:spPr>
          <a:xfrm>
            <a:off x="684000" y="2448000"/>
            <a:ext cx="7776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de-DE" noProof="0" dirty="0" smtClean="0"/>
              <a:t>Text durch klicken hinzufügen</a:t>
            </a:r>
          </a:p>
          <a:p>
            <a:pPr lvl="1"/>
            <a:r>
              <a:rPr lang="de-DE" noProof="0" dirty="0" smtClean="0"/>
              <a:t>Zweite Ebene</a:t>
            </a:r>
          </a:p>
          <a:p>
            <a:pPr lvl="2"/>
            <a:r>
              <a:rPr lang="de-DE" noProof="0" dirty="0" smtClean="0"/>
              <a:t>Dritte Ebene</a:t>
            </a:r>
          </a:p>
          <a:p>
            <a:pPr lvl="3"/>
            <a:r>
              <a:rPr lang="de-DE" noProof="0" dirty="0" smtClean="0"/>
              <a:t>Vierte Ebene</a:t>
            </a:r>
          </a:p>
        </p:txBody>
      </p:sp>
    </p:spTree>
    <p:extLst>
      <p:ext uri="{BB962C8B-B14F-4D97-AF65-F5344CB8AC3E}">
        <p14:creationId xmlns:p14="http://schemas.microsoft.com/office/powerpoint/2010/main" val="833910437"/>
      </p:ext>
    </p:extLst>
  </p:cSld>
  <p:clrMapOvr>
    <a:masterClrMapping/>
  </p:clrMapOvr>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4"/>
          <p:cNvSpPr>
            <a:spLocks noGrp="1" noChangeArrowheads="1"/>
          </p:cNvSpPr>
          <p:nvPr>
            <p:ph type="dt" sz="half" idx="10"/>
          </p:nvPr>
        </p:nvSpPr>
        <p:spPr>
          <a:xfrm>
            <a:off x="251520" y="6309320"/>
            <a:ext cx="1800200" cy="360040"/>
          </a:xfrm>
          <a:prstGeom prst="rect">
            <a:avLst/>
          </a:prstGeom>
          <a:ln/>
        </p:spPr>
        <p:txBody>
          <a:bodyPr/>
          <a:lstStyle>
            <a:lvl1pPr>
              <a:defRPr/>
            </a:lvl1pPr>
          </a:lstStyle>
          <a:p>
            <a:pPr>
              <a:defRPr/>
            </a:pPr>
            <a:endParaRPr lang="de-DE" dirty="0">
              <a:solidFill>
                <a:prstClr val="black"/>
              </a:solidFill>
              <a:cs typeface="Arial" pitchFamily="34" charset="0"/>
            </a:endParaRPr>
          </a:p>
        </p:txBody>
      </p:sp>
      <p:sp>
        <p:nvSpPr>
          <p:cNvPr id="5" name="Rectangle 45"/>
          <p:cNvSpPr>
            <a:spLocks noGrp="1" noChangeArrowheads="1"/>
          </p:cNvSpPr>
          <p:nvPr>
            <p:ph type="ftr" sz="quarter" idx="11"/>
          </p:nvPr>
        </p:nvSpPr>
        <p:spPr>
          <a:xfrm>
            <a:off x="2218783" y="6309320"/>
            <a:ext cx="5773016" cy="360039"/>
          </a:xfrm>
          <a:prstGeom prst="rect">
            <a:avLst/>
          </a:prstGeom>
          <a:ln/>
        </p:spPr>
        <p:txBody>
          <a:bodyPr/>
          <a:lstStyle>
            <a:lvl1pPr>
              <a:defRPr/>
            </a:lvl1pPr>
          </a:lstStyle>
          <a:p>
            <a:pPr>
              <a:defRPr/>
            </a:pPr>
            <a:endParaRPr lang="de-DE" dirty="0">
              <a:solidFill>
                <a:prstClr val="black"/>
              </a:solidFill>
              <a:cs typeface="Arial" pitchFamily="34" charset="0"/>
            </a:endParaRPr>
          </a:p>
        </p:txBody>
      </p:sp>
      <p:sp>
        <p:nvSpPr>
          <p:cNvPr id="6" name="Rectangle 46"/>
          <p:cNvSpPr>
            <a:spLocks noGrp="1" noChangeArrowheads="1"/>
          </p:cNvSpPr>
          <p:nvPr>
            <p:ph type="sldNum" sz="quarter" idx="12"/>
          </p:nvPr>
        </p:nvSpPr>
        <p:spPr>
          <a:xfrm>
            <a:off x="6054725" y="6248400"/>
            <a:ext cx="1828800" cy="457200"/>
          </a:xfrm>
          <a:prstGeom prst="rect">
            <a:avLst/>
          </a:prstGeom>
          <a:ln/>
        </p:spPr>
        <p:txBody>
          <a:bodyPr/>
          <a:lstStyle>
            <a:lvl1pPr>
              <a:defRPr/>
            </a:lvl1pPr>
          </a:lstStyle>
          <a:p>
            <a:pPr>
              <a:defRPr/>
            </a:pPr>
            <a:fld id="{038E7B74-37E7-4435-83BB-8410625C14B2}" type="slidenum">
              <a:rPr lang="de-DE">
                <a:solidFill>
                  <a:prstClr val="black"/>
                </a:solidFill>
                <a:cs typeface="Arial" pitchFamily="34" charset="0"/>
              </a:rPr>
              <a:pPr>
                <a:defRPr/>
              </a:pPr>
              <a:t>‹#›</a:t>
            </a:fld>
            <a:endParaRPr lang="de-DE" sz="1400" dirty="0">
              <a:solidFill>
                <a:prstClr val="black"/>
              </a:solidFill>
              <a:cs typeface="Arial" pitchFamily="34" charset="0"/>
            </a:endParaRPr>
          </a:p>
        </p:txBody>
      </p:sp>
    </p:spTree>
    <p:extLst>
      <p:ext uri="{BB962C8B-B14F-4D97-AF65-F5344CB8AC3E}">
        <p14:creationId xmlns:p14="http://schemas.microsoft.com/office/powerpoint/2010/main" val="37691741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with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add title</a:t>
            </a:r>
            <a:endParaRPr lang="de-DE" noProof="0" dirty="0"/>
          </a:p>
        </p:txBody>
      </p:sp>
      <p:sp>
        <p:nvSpPr>
          <p:cNvPr id="3" name="Fußzeilenplatzhalter 2"/>
          <p:cNvSpPr>
            <a:spLocks noGrp="1"/>
          </p:cNvSpPr>
          <p:nvPr>
            <p:ph type="ftr" sz="quarter" idx="10"/>
          </p:nvPr>
        </p:nvSpPr>
        <p:spPr>
          <a:xfrm>
            <a:off x="2862776" y="6581001"/>
            <a:ext cx="3418449" cy="246221"/>
          </a:xfrm>
          <a:prstGeom prst="rect">
            <a:avLst/>
          </a:prstGeom>
        </p:spPr>
        <p:txBody>
          <a:bodyPr/>
          <a:lstStyle/>
          <a:p>
            <a:r>
              <a:rPr lang="de-DE" smtClean="0">
                <a:solidFill>
                  <a:prstClr val="black"/>
                </a:solidFill>
                <a:cs typeface="Arial" pitchFamily="34" charset="0"/>
              </a:rPr>
              <a:t>company presentation 2012</a:t>
            </a:r>
            <a:endParaRPr lang="de-DE">
              <a:solidFill>
                <a:prstClr val="black"/>
              </a:solidFill>
              <a:cs typeface="Arial" pitchFamily="34" charset="0"/>
            </a:endParaRPr>
          </a:p>
        </p:txBody>
      </p:sp>
      <p:sp>
        <p:nvSpPr>
          <p:cNvPr id="4" name="Datumsplatzhalter 3"/>
          <p:cNvSpPr>
            <a:spLocks noGrp="1"/>
          </p:cNvSpPr>
          <p:nvPr>
            <p:ph type="dt" sz="half" idx="11"/>
          </p:nvPr>
        </p:nvSpPr>
        <p:spPr>
          <a:xfrm>
            <a:off x="679155" y="6581001"/>
            <a:ext cx="1295400" cy="246221"/>
          </a:xfrm>
          <a:prstGeom prst="rect">
            <a:avLst/>
          </a:prstGeom>
        </p:spPr>
        <p:txBody>
          <a:bodyPr/>
          <a:lstStyle/>
          <a:p>
            <a:fld id="{AB12F191-653A-4885-BC0E-0B1AAE7AC675}" type="datetime1">
              <a:rPr lang="en-GB" smtClean="0">
                <a:solidFill>
                  <a:prstClr val="black"/>
                </a:solidFill>
                <a:cs typeface="Arial" pitchFamily="34" charset="0"/>
              </a:rPr>
              <a:pPr/>
              <a:t>29/06/2019</a:t>
            </a:fld>
            <a:endParaRPr lang="de-DE">
              <a:solidFill>
                <a:prstClr val="black"/>
              </a:solidFill>
              <a:cs typeface="Arial" pitchFamily="34" charset="0"/>
            </a:endParaRPr>
          </a:p>
        </p:txBody>
      </p:sp>
      <p:sp>
        <p:nvSpPr>
          <p:cNvPr id="7" name="Inhaltsplatzhalter 2"/>
          <p:cNvSpPr>
            <a:spLocks noGrp="1"/>
          </p:cNvSpPr>
          <p:nvPr>
            <p:ph idx="1" hasCustomPrompt="1"/>
          </p:nvPr>
        </p:nvSpPr>
        <p:spPr>
          <a:xfrm>
            <a:off x="684000" y="2448000"/>
            <a:ext cx="7776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Tree>
    <p:extLst>
      <p:ext uri="{BB962C8B-B14F-4D97-AF65-F5344CB8AC3E}">
        <p14:creationId xmlns:p14="http://schemas.microsoft.com/office/powerpoint/2010/main" val="4165010719"/>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9B90A1B-ABBF-4260-A22B-EBFD9CB0529D}" type="datetimeFigureOut">
              <a:rPr lang="en-GB" smtClean="0">
                <a:solidFill>
                  <a:prstClr val="black">
                    <a:tint val="75000"/>
                  </a:prstClr>
                </a:solidFill>
              </a:rPr>
              <a:pPr/>
              <a:t>29/06/2019</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FA28EE-3294-44B3-A954-F4AEB2021F93}"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8943902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DCDA61C1-02C1-4BE6-A48F-4F515BC96462}" type="datetimeFigureOut">
              <a:rPr lang="en-GB" smtClean="0">
                <a:solidFill>
                  <a:prstClr val="black"/>
                </a:solidFill>
                <a:cs typeface="Arial" pitchFamily="34" charset="0"/>
              </a:rPr>
              <a:pPr/>
              <a:t>29/06/2019</a:t>
            </a:fld>
            <a:endParaRPr lang="en-GB" dirty="0">
              <a:solidFill>
                <a:prstClr val="black"/>
              </a:solidFill>
              <a:cs typeface="Arial" pitchFamily="34" charset="0"/>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GB" dirty="0">
              <a:solidFill>
                <a:prstClr val="black"/>
              </a:solidFill>
              <a:cs typeface="Arial" pitchFamily="34" charset="0"/>
            </a:endParaRPr>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5D3C889D-05EF-4A2C-B798-F1692329F11F}" type="slidenum">
              <a:rPr lang="en-GB" smtClean="0">
                <a:solidFill>
                  <a:prstClr val="black"/>
                </a:solidFill>
                <a:cs typeface="Arial" pitchFamily="34" charset="0"/>
              </a:rPr>
              <a:pPr/>
              <a:t>‹#›</a:t>
            </a:fld>
            <a:endParaRPr lang="en-GB" dirty="0">
              <a:solidFill>
                <a:prstClr val="black"/>
              </a:solidFill>
              <a:cs typeface="Arial" pitchFamily="34" charset="0"/>
            </a:endParaRPr>
          </a:p>
        </p:txBody>
      </p:sp>
    </p:spTree>
    <p:extLst>
      <p:ext uri="{BB962C8B-B14F-4D97-AF65-F5344CB8AC3E}">
        <p14:creationId xmlns:p14="http://schemas.microsoft.com/office/powerpoint/2010/main" val="4604023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CDA61C1-02C1-4BE6-A48F-4F515BC96462}" type="datetimeFigureOut">
              <a:rPr lang="en-GB" smtClean="0">
                <a:solidFill>
                  <a:prstClr val="black"/>
                </a:solidFill>
                <a:cs typeface="Arial" pitchFamily="34" charset="0"/>
              </a:rPr>
              <a:pPr/>
              <a:t>29/06/2019</a:t>
            </a:fld>
            <a:endParaRPr lang="en-GB" dirty="0">
              <a:solidFill>
                <a:prstClr val="black"/>
              </a:solidFill>
              <a:cs typeface="Arial" pitchFamily="34" charset="0"/>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dirty="0">
              <a:solidFill>
                <a:prstClr val="black"/>
              </a:solidFill>
              <a:cs typeface="Arial" pitchFamily="34" charset="0"/>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D3C889D-05EF-4A2C-B798-F1692329F11F}" type="slidenum">
              <a:rPr lang="en-GB" smtClean="0">
                <a:solidFill>
                  <a:prstClr val="black"/>
                </a:solidFill>
                <a:cs typeface="Arial" pitchFamily="34" charset="0"/>
              </a:rPr>
              <a:pPr/>
              <a:t>‹#›</a:t>
            </a:fld>
            <a:endParaRPr lang="en-GB" dirty="0">
              <a:solidFill>
                <a:prstClr val="black"/>
              </a:solidFill>
              <a:cs typeface="Arial" pitchFamily="34" charset="0"/>
            </a:endParaRPr>
          </a:p>
        </p:txBody>
      </p:sp>
    </p:spTree>
    <p:extLst>
      <p:ext uri="{BB962C8B-B14F-4D97-AF65-F5344CB8AC3E}">
        <p14:creationId xmlns:p14="http://schemas.microsoft.com/office/powerpoint/2010/main" val="21543499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pic>
        <p:nvPicPr>
          <p:cNvPr id="4" name="Picture 1" descr="WCMC-PP-slides-logo-colour.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52414" y="357718"/>
            <a:ext cx="1201737" cy="960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itle Placeholder 1"/>
          <p:cNvSpPr>
            <a:spLocks noGrp="1"/>
          </p:cNvSpPr>
          <p:nvPr>
            <p:ph type="title"/>
          </p:nvPr>
        </p:nvSpPr>
        <p:spPr>
          <a:xfrm>
            <a:off x="1696212" y="451104"/>
            <a:ext cx="7242048" cy="822960"/>
          </a:xfrm>
          <a:prstGeom prst="rect">
            <a:avLst/>
          </a:prstGeom>
        </p:spPr>
        <p:txBody>
          <a:bodyPr vert="horz" lIns="91440" tIns="45720" rIns="91440" bIns="45720" rtlCol="0" anchor="ctr">
            <a:normAutofit/>
          </a:bodyPr>
          <a:lstStyle/>
          <a:p>
            <a:r>
              <a:rPr lang="en-US" dirty="0"/>
              <a:t>Click to edit Master title style</a:t>
            </a:r>
          </a:p>
        </p:txBody>
      </p:sp>
      <p:sp>
        <p:nvSpPr>
          <p:cNvPr id="3" name="Content Placeholder 2"/>
          <p:cNvSpPr>
            <a:spLocks noGrp="1"/>
          </p:cNvSpPr>
          <p:nvPr>
            <p:ph sz="quarter" idx="13"/>
          </p:nvPr>
        </p:nvSpPr>
        <p:spPr>
          <a:xfrm>
            <a:off x="1696644" y="1809750"/>
            <a:ext cx="7241381" cy="42735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32">
            <a:extLst/>
          </p:cNvPr>
          <p:cNvSpPr>
            <a:spLocks noGrp="1"/>
          </p:cNvSpPr>
          <p:nvPr>
            <p:ph type="dt" sz="half" idx="14"/>
          </p:nvPr>
        </p:nvSpPr>
        <p:spPr>
          <a:xfrm>
            <a:off x="0" y="0"/>
            <a:ext cx="0" cy="0"/>
          </a:xfrm>
        </p:spPr>
        <p:txBody>
          <a:bodyPr/>
          <a:lstStyle>
            <a:lvl1pPr>
              <a:defRPr>
                <a:solidFill>
                  <a:srgbClr val="FFFFFF"/>
                </a:solidFill>
              </a:defRPr>
            </a:lvl1pPr>
          </a:lstStyle>
          <a:p>
            <a:pPr>
              <a:defRPr/>
            </a:pPr>
            <a:fld id="{1D828AC8-820E-4828-846F-2F0A474BBACE}" type="datetime1">
              <a:rPr lang="en-GB"/>
              <a:pPr>
                <a:defRPr/>
              </a:pPr>
              <a:t>29/06/2019</a:t>
            </a:fld>
            <a:endParaRPr lang="en-US" dirty="0"/>
          </a:p>
        </p:txBody>
      </p:sp>
      <p:sp>
        <p:nvSpPr>
          <p:cNvPr id="6" name="Footer Placeholder 33">
            <a:extLst/>
          </p:cNvPr>
          <p:cNvSpPr>
            <a:spLocks noGrp="1"/>
          </p:cNvSpPr>
          <p:nvPr>
            <p:ph type="ftr" sz="quarter" idx="15"/>
          </p:nvPr>
        </p:nvSpPr>
        <p:spPr>
          <a:xfrm>
            <a:off x="0" y="0"/>
            <a:ext cx="0" cy="0"/>
          </a:xfrm>
        </p:spPr>
        <p:txBody>
          <a:bodyPr/>
          <a:lstStyle>
            <a:lvl1pPr>
              <a:defRPr>
                <a:solidFill>
                  <a:srgbClr val="00A0D1"/>
                </a:solidFill>
              </a:defRPr>
            </a:lvl1pPr>
          </a:lstStyle>
          <a:p>
            <a:pPr>
              <a:defRPr/>
            </a:pPr>
            <a:endParaRPr lang="en-US" dirty="0"/>
          </a:p>
        </p:txBody>
      </p:sp>
    </p:spTree>
    <p:extLst>
      <p:ext uri="{BB962C8B-B14F-4D97-AF65-F5344CB8AC3E}">
        <p14:creationId xmlns:p14="http://schemas.microsoft.com/office/powerpoint/2010/main" val="38560292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9"/>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48538DF-4517-4643-AD15-2EAB55A9E808}" type="datetimeFigureOut">
              <a:rPr lang="en-GB" smtClean="0">
                <a:solidFill>
                  <a:prstClr val="black">
                    <a:tint val="75000"/>
                  </a:prstClr>
                </a:solidFill>
              </a:rPr>
              <a:pPr/>
              <a:t>29/06/2019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E68EE8C-C30E-490F-8ED6-CB9D5384ADA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912308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48538DF-4517-4643-AD15-2EAB55A9E808}" type="datetimeFigureOut">
              <a:rPr lang="en-GB" smtClean="0">
                <a:solidFill>
                  <a:prstClr val="black">
                    <a:tint val="75000"/>
                  </a:prstClr>
                </a:solidFill>
              </a:rPr>
              <a:pPr/>
              <a:t>29/06/2019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E68EE8C-C30E-490F-8ED6-CB9D5384ADA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929481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8538DF-4517-4643-AD15-2EAB55A9E808}" type="datetimeFigureOut">
              <a:rPr lang="en-GB" smtClean="0">
                <a:solidFill>
                  <a:prstClr val="black">
                    <a:tint val="75000"/>
                  </a:prstClr>
                </a:solidFill>
              </a:rPr>
              <a:pPr/>
              <a:t>29/06/2019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E68EE8C-C30E-490F-8ED6-CB9D5384ADA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789175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48538DF-4517-4643-AD15-2EAB55A9E808}" type="datetimeFigureOut">
              <a:rPr lang="en-GB" smtClean="0">
                <a:solidFill>
                  <a:prstClr val="black">
                    <a:tint val="75000"/>
                  </a:prstClr>
                </a:solidFill>
              </a:rPr>
              <a:pPr/>
              <a:t>29/06/2019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E68EE8C-C30E-490F-8ED6-CB9D5384ADA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826667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48538DF-4517-4643-AD15-2EAB55A9E808}" type="datetimeFigureOut">
              <a:rPr lang="en-GB" smtClean="0">
                <a:solidFill>
                  <a:prstClr val="black">
                    <a:tint val="75000"/>
                  </a:prstClr>
                </a:solidFill>
              </a:rPr>
              <a:pPr/>
              <a:t>29/06/2019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3E68EE8C-C30E-490F-8ED6-CB9D5384ADA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410665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48538DF-4517-4643-AD15-2EAB55A9E808}" type="datetimeFigureOut">
              <a:rPr lang="en-GB" smtClean="0">
                <a:solidFill>
                  <a:prstClr val="black">
                    <a:tint val="75000"/>
                  </a:prstClr>
                </a:solidFill>
              </a:rPr>
              <a:pPr/>
              <a:t>29/06/2019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E68EE8C-C30E-490F-8ED6-CB9D5384ADA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779047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8538DF-4517-4643-AD15-2EAB55A9E808}" type="datetimeFigureOut">
              <a:rPr lang="en-GB" smtClean="0">
                <a:solidFill>
                  <a:prstClr val="black">
                    <a:tint val="75000"/>
                  </a:prstClr>
                </a:solidFill>
              </a:rPr>
              <a:pPr/>
              <a:t>29/06/2019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3E68EE8C-C30E-490F-8ED6-CB9D5384ADA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41779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9B90A1B-ABBF-4260-A22B-EBFD9CB0529D}" type="datetimeFigureOut">
              <a:rPr lang="en-GB" smtClean="0">
                <a:solidFill>
                  <a:prstClr val="black">
                    <a:tint val="75000"/>
                  </a:prstClr>
                </a:solidFill>
              </a:rPr>
              <a:pPr/>
              <a:t>29/06/2019</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FA28EE-3294-44B3-A954-F4AEB2021F93}"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3683340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8538DF-4517-4643-AD15-2EAB55A9E808}" type="datetimeFigureOut">
              <a:rPr lang="en-GB" smtClean="0">
                <a:solidFill>
                  <a:prstClr val="black">
                    <a:tint val="75000"/>
                  </a:prstClr>
                </a:solidFill>
              </a:rPr>
              <a:pPr/>
              <a:t>29/06/2019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E68EE8C-C30E-490F-8ED6-CB9D5384ADA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081349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8538DF-4517-4643-AD15-2EAB55A9E808}" type="datetimeFigureOut">
              <a:rPr lang="en-GB" smtClean="0">
                <a:solidFill>
                  <a:prstClr val="black">
                    <a:tint val="75000"/>
                  </a:prstClr>
                </a:solidFill>
              </a:rPr>
              <a:pPr/>
              <a:t>29/06/2019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E68EE8C-C30E-490F-8ED6-CB9D5384ADA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320226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48538DF-4517-4643-AD15-2EAB55A9E808}" type="datetimeFigureOut">
              <a:rPr lang="en-GB" smtClean="0">
                <a:solidFill>
                  <a:prstClr val="black">
                    <a:tint val="75000"/>
                  </a:prstClr>
                </a:solidFill>
              </a:rPr>
              <a:pPr/>
              <a:t>29/06/2019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E68EE8C-C30E-490F-8ED6-CB9D5384ADA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97693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2"/>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6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48538DF-4517-4643-AD15-2EAB55A9E808}" type="datetimeFigureOut">
              <a:rPr lang="en-GB" smtClean="0">
                <a:solidFill>
                  <a:prstClr val="black">
                    <a:tint val="75000"/>
                  </a:prstClr>
                </a:solidFill>
              </a:rPr>
              <a:pPr/>
              <a:t>29/06/2019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E68EE8C-C30E-490F-8ED6-CB9D5384ADA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783217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High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714765"/>
      </p:ext>
    </p:extLst>
  </p:cSld>
  <p:clrMapOvr>
    <a:overrideClrMapping bg1="dk1" tx1="lt1" bg2="dk2" tx2="lt2" accent1="accent1" accent2="accent2" accent3="accent3" accent4="accent4" accent5="accent5" accent6="accent6" hlink="hlink" folHlink="folHlink"/>
  </p:clrMapOvr>
  <p:transition advClick="0" advTm="5000">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wo Conten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10" name="Straight Connector 9"/>
          <p:cNvCxnSpPr/>
          <p:nvPr userDrawn="1"/>
        </p:nvCxnSpPr>
        <p:spPr>
          <a:xfrm>
            <a:off x="869466" y="1154688"/>
            <a:ext cx="183248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27"/>
          <p:cNvSpPr>
            <a:spLocks noGrp="1"/>
          </p:cNvSpPr>
          <p:nvPr>
            <p:ph type="body" sz="quarter" idx="11" hasCustomPrompt="1"/>
          </p:nvPr>
        </p:nvSpPr>
        <p:spPr>
          <a:xfrm>
            <a:off x="769112" y="1536702"/>
            <a:ext cx="7219950" cy="3766820"/>
          </a:xfrm>
        </p:spPr>
        <p:txBody>
          <a:bodyPr>
            <a:normAutofit/>
          </a:bodyPr>
          <a:lstStyle>
            <a:lvl1pPr marL="0" indent="0">
              <a:buNone/>
              <a:defRPr sz="1200" b="0" i="0" baseline="0">
                <a:solidFill>
                  <a:srgbClr val="1A2E66"/>
                </a:solidFill>
                <a:latin typeface="Source Sans Pro Light" charset="0"/>
                <a:ea typeface="Source Sans Pro Light" charset="0"/>
                <a:cs typeface="Source Sans Pro Light" charset="0"/>
              </a:defRPr>
            </a:lvl1pPr>
          </a:lstStyle>
          <a:p>
            <a:pPr marL="228594" marR="0" lvl="0" indent="-228594" algn="l" defTabSz="914378" rtl="0" eaLnBrk="1" fontAlgn="auto" latinLnBrk="0" hangingPunct="1">
              <a:lnSpc>
                <a:spcPct val="90000"/>
              </a:lnSpc>
              <a:spcBef>
                <a:spcPts val="1000"/>
              </a:spcBef>
              <a:spcAft>
                <a:spcPts val="0"/>
              </a:spcAft>
              <a:buClrTx/>
              <a:buSzTx/>
              <a:tabLst/>
              <a:defRPr/>
            </a:pPr>
            <a:r>
              <a:rPr lang="en-US" dirty="0"/>
              <a:t>Click to add text</a:t>
            </a:r>
          </a:p>
        </p:txBody>
      </p:sp>
      <p:sp>
        <p:nvSpPr>
          <p:cNvPr id="14" name="Text Placeholder 13"/>
          <p:cNvSpPr>
            <a:spLocks noGrp="1"/>
          </p:cNvSpPr>
          <p:nvPr>
            <p:ph type="body" sz="quarter" idx="12" hasCustomPrompt="1"/>
          </p:nvPr>
        </p:nvSpPr>
        <p:spPr>
          <a:xfrm>
            <a:off x="787401" y="524934"/>
            <a:ext cx="4701915" cy="438151"/>
          </a:xfrm>
        </p:spPr>
        <p:txBody>
          <a:bodyPr>
            <a:noAutofit/>
          </a:bodyPr>
          <a:lstStyle>
            <a:lvl1pPr marL="0" indent="0">
              <a:buNone/>
              <a:defRPr sz="1800" b="1" i="0" baseline="0">
                <a:solidFill>
                  <a:srgbClr val="062F6D"/>
                </a:solidFill>
                <a:latin typeface="Muli Black" charset="0"/>
                <a:ea typeface="Muli Black" charset="0"/>
                <a:cs typeface="Muli Black" charset="0"/>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PLEASE INSERT YOUR TITLE HERE</a:t>
            </a:r>
          </a:p>
        </p:txBody>
      </p:sp>
    </p:spTree>
    <p:extLst>
      <p:ext uri="{BB962C8B-B14F-4D97-AF65-F5344CB8AC3E}">
        <p14:creationId xmlns:p14="http://schemas.microsoft.com/office/powerpoint/2010/main" val="30719386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27958" y="0"/>
            <a:ext cx="6516042" cy="6858000"/>
          </a:xfrm>
          <a:prstGeom prst="rect">
            <a:avLst/>
          </a:prstGeom>
        </p:spPr>
      </p:pic>
      <p:sp>
        <p:nvSpPr>
          <p:cNvPr id="3" name="Rectangle 2"/>
          <p:cNvSpPr/>
          <p:nvPr userDrawn="1"/>
        </p:nvSpPr>
        <p:spPr>
          <a:xfrm>
            <a:off x="2627958" y="1772816"/>
            <a:ext cx="6516042" cy="2952328"/>
          </a:xfrm>
          <a:prstGeom prst="rect">
            <a:avLst/>
          </a:prstGeom>
          <a:gradFill flip="none" rotWithShape="1">
            <a:gsLst>
              <a:gs pos="100000">
                <a:schemeClr val="tx1"/>
              </a:gs>
              <a:gs pos="0">
                <a:schemeClr val="tx1">
                  <a:tint val="66000"/>
                  <a:satMod val="160000"/>
                  <a:alpha val="3200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1560" y="1962397"/>
            <a:ext cx="1756619" cy="1682627"/>
          </a:xfrm>
          <a:prstGeom prst="rect">
            <a:avLst/>
          </a:prstGeom>
        </p:spPr>
      </p:pic>
    </p:spTree>
    <p:extLst>
      <p:ext uri="{BB962C8B-B14F-4D97-AF65-F5344CB8AC3E}">
        <p14:creationId xmlns:p14="http://schemas.microsoft.com/office/powerpoint/2010/main" val="410263557"/>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7380288" y="0"/>
            <a:ext cx="1763712" cy="6858000"/>
          </a:xfrm>
          <a:prstGeom prst="rect">
            <a:avLst/>
          </a:prstGeom>
        </p:spPr>
        <p:txBody>
          <a:bodyPr/>
          <a:lstStyle/>
          <a:p>
            <a:endParaRPr lang="en-GB" dirty="0"/>
          </a:p>
        </p:txBody>
      </p:sp>
      <p:sp>
        <p:nvSpPr>
          <p:cNvPr id="2" name="Title 1"/>
          <p:cNvSpPr>
            <a:spLocks noGrp="1"/>
          </p:cNvSpPr>
          <p:nvPr>
            <p:ph type="title"/>
          </p:nvPr>
        </p:nvSpPr>
        <p:spPr>
          <a:xfrm>
            <a:off x="1907704" y="274638"/>
            <a:ext cx="5184576" cy="1143000"/>
          </a:xfrm>
          <a:prstGeom prst="rect">
            <a:avLst/>
          </a:prstGeom>
        </p:spPr>
        <p:txBody>
          <a:bodyPr>
            <a:normAutofit/>
          </a:bodyPr>
          <a:lstStyle>
            <a:lvl1pPr algn="l">
              <a:defRPr sz="4000">
                <a:solidFill>
                  <a:srgbClr val="57B7E7"/>
                </a:solidFill>
                <a:latin typeface="HelveticaNeueLT Std"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67544" y="1628800"/>
            <a:ext cx="6624736" cy="4525963"/>
          </a:xfrm>
          <a:prstGeom prst="rect">
            <a:avLst/>
          </a:prstGeom>
        </p:spPr>
        <p:txBody>
          <a:bodyPr/>
          <a:lstStyle>
            <a:lvl1pPr>
              <a:defRPr sz="3000">
                <a:latin typeface="HelveticaNeueLT Std" pitchFamily="34" charset="0"/>
              </a:defRPr>
            </a:lvl1pPr>
            <a:lvl2pPr>
              <a:defRPr sz="2400">
                <a:latin typeface="HelveticaNeueLT Std" pitchFamily="34" charset="0"/>
              </a:defRPr>
            </a:lvl2pPr>
            <a:lvl3pPr>
              <a:defRPr sz="2000">
                <a:latin typeface="HelveticaNeueLT Std" pitchFamily="34" charset="0"/>
              </a:defRPr>
            </a:lvl3pPr>
            <a:lvl4pPr>
              <a:defRPr sz="1600">
                <a:latin typeface="HelveticaNeueLT Std" pitchFamily="34" charset="0"/>
              </a:defRPr>
            </a:lvl4pPr>
            <a:lvl5pPr>
              <a:defRPr sz="1600">
                <a:latin typeface="HelveticaNeueLT Std"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B7F90E4-52C0-4618-9381-C1907886D519}" type="datetimeFigureOut">
              <a:rPr lang="en-US" smtClean="0"/>
              <a:pPr/>
              <a:t>6/29/2019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49D3B5D-1B4E-49DE-94DD-67A2FFD4611A}" type="slidenum">
              <a:rPr lang="en-US" smtClean="0"/>
              <a:pPr/>
              <a:t>‹#›</a:t>
            </a:fld>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7545" y="288801"/>
            <a:ext cx="722354" cy="691927"/>
          </a:xfrm>
          <a:prstGeom prst="rect">
            <a:avLst/>
          </a:prstGeom>
        </p:spPr>
      </p:pic>
      <p:sp>
        <p:nvSpPr>
          <p:cNvPr id="10" name="TextBox 9"/>
          <p:cNvSpPr txBox="1"/>
          <p:nvPr/>
        </p:nvSpPr>
        <p:spPr>
          <a:xfrm>
            <a:off x="467544" y="6084004"/>
            <a:ext cx="8280920" cy="369332"/>
          </a:xfrm>
          <a:prstGeom prst="rect">
            <a:avLst/>
          </a:prstGeom>
          <a:noFill/>
        </p:spPr>
        <p:txBody>
          <a:bodyPr wrap="square" rtlCol="0">
            <a:spAutoFit/>
          </a:bodyPr>
          <a:lstStyle/>
          <a:p>
            <a:pPr algn="l"/>
            <a:r>
              <a:rPr lang="en-GB" dirty="0" smtClean="0">
                <a:solidFill>
                  <a:schemeClr val="bg1"/>
                </a:solidFill>
                <a:latin typeface="HelveticaNeueLT Std Lt" pitchFamily="34" charset="0"/>
              </a:rPr>
              <a:t>INTERNATIONAL UNION FOR CONSERVATION OF NATURE</a:t>
            </a:r>
            <a:endParaRPr lang="en-GB" dirty="0">
              <a:solidFill>
                <a:schemeClr val="bg1"/>
              </a:solidFill>
              <a:latin typeface="HelveticaNeueLT Std Lt" pitchFamily="34" charset="0"/>
            </a:endParaRPr>
          </a:p>
        </p:txBody>
      </p:sp>
    </p:spTree>
    <p:extLst>
      <p:ext uri="{BB962C8B-B14F-4D97-AF65-F5344CB8AC3E}">
        <p14:creationId xmlns:p14="http://schemas.microsoft.com/office/powerpoint/2010/main" val="3924320999"/>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B7F90E4-52C0-4618-9381-C1907886D519}" type="datetimeFigureOut">
              <a:rPr lang="en-US" smtClean="0"/>
              <a:pPr/>
              <a:t>6/29/2019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49D3B5D-1B4E-49DE-94DD-67A2FFD4611A}" type="slidenum">
              <a:rPr lang="en-US" smtClean="0"/>
              <a:pPr/>
              <a:t>‹#›</a:t>
            </a:fld>
            <a:endParaRPr lang="en-US" dirty="0"/>
          </a:p>
        </p:txBody>
      </p:sp>
    </p:spTree>
    <p:extLst>
      <p:ext uri="{BB962C8B-B14F-4D97-AF65-F5344CB8AC3E}">
        <p14:creationId xmlns:p14="http://schemas.microsoft.com/office/powerpoint/2010/main" val="2625836230"/>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B7F90E4-52C0-4618-9381-C1907886D519}" type="datetimeFigureOut">
              <a:rPr lang="en-US" smtClean="0"/>
              <a:pPr/>
              <a:t>6/29/2019</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49D3B5D-1B4E-49DE-94DD-67A2FFD4611A}" type="slidenum">
              <a:rPr lang="en-US" smtClean="0"/>
              <a:pPr/>
              <a:t>‹#›</a:t>
            </a:fld>
            <a:endParaRPr lang="en-US" dirty="0"/>
          </a:p>
        </p:txBody>
      </p:sp>
    </p:spTree>
    <p:extLst>
      <p:ext uri="{BB962C8B-B14F-4D97-AF65-F5344CB8AC3E}">
        <p14:creationId xmlns:p14="http://schemas.microsoft.com/office/powerpoint/2010/main" val="311202393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B90A1B-ABBF-4260-A22B-EBFD9CB0529D}" type="datetimeFigureOut">
              <a:rPr lang="en-GB" smtClean="0">
                <a:solidFill>
                  <a:prstClr val="black">
                    <a:tint val="75000"/>
                  </a:prstClr>
                </a:solidFill>
              </a:rPr>
              <a:pPr/>
              <a:t>29/06/2019</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FA28EE-3294-44B3-A954-F4AEB2021F93}"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215335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DB7F90E4-52C0-4618-9381-C1907886D519}" type="datetimeFigureOut">
              <a:rPr lang="en-US" smtClean="0"/>
              <a:pPr/>
              <a:t>6/29/2019</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949D3B5D-1B4E-49DE-94DD-67A2FFD4611A}" type="slidenum">
              <a:rPr lang="en-US" smtClean="0"/>
              <a:pPr/>
              <a:t>‹#›</a:t>
            </a:fld>
            <a:endParaRPr lang="en-US" dirty="0"/>
          </a:p>
        </p:txBody>
      </p:sp>
    </p:spTree>
    <p:extLst>
      <p:ext uri="{BB962C8B-B14F-4D97-AF65-F5344CB8AC3E}">
        <p14:creationId xmlns:p14="http://schemas.microsoft.com/office/powerpoint/2010/main" val="2047928013"/>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DB7F90E4-52C0-4618-9381-C1907886D519}" type="datetimeFigureOut">
              <a:rPr lang="en-US" smtClean="0"/>
              <a:pPr/>
              <a:t>6/29/2019</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949D3B5D-1B4E-49DE-94DD-67A2FFD4611A}" type="slidenum">
              <a:rPr lang="en-US" smtClean="0"/>
              <a:pPr/>
              <a:t>‹#›</a:t>
            </a:fld>
            <a:endParaRPr lang="en-US" dirty="0"/>
          </a:p>
        </p:txBody>
      </p:sp>
    </p:spTree>
    <p:extLst>
      <p:ext uri="{BB962C8B-B14F-4D97-AF65-F5344CB8AC3E}">
        <p14:creationId xmlns:p14="http://schemas.microsoft.com/office/powerpoint/2010/main" val="2686183008"/>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DB7F90E4-52C0-4618-9381-C1907886D519}" type="datetimeFigureOut">
              <a:rPr lang="en-US" smtClean="0"/>
              <a:pPr/>
              <a:t>6/29/2019</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949D3B5D-1B4E-49DE-94DD-67A2FFD4611A}" type="slidenum">
              <a:rPr lang="en-US" smtClean="0"/>
              <a:pPr/>
              <a:t>‹#›</a:t>
            </a:fld>
            <a:endParaRPr lang="en-US" dirty="0"/>
          </a:p>
        </p:txBody>
      </p:sp>
    </p:spTree>
    <p:extLst>
      <p:ext uri="{BB962C8B-B14F-4D97-AF65-F5344CB8AC3E}">
        <p14:creationId xmlns:p14="http://schemas.microsoft.com/office/powerpoint/2010/main" val="3557367430"/>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B7F90E4-52C0-4618-9381-C1907886D519}" type="datetimeFigureOut">
              <a:rPr lang="en-US" smtClean="0"/>
              <a:pPr/>
              <a:t>6/29/2019</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49D3B5D-1B4E-49DE-94DD-67A2FFD4611A}" type="slidenum">
              <a:rPr lang="en-US" smtClean="0"/>
              <a:pPr/>
              <a:t>‹#›</a:t>
            </a:fld>
            <a:endParaRPr lang="en-US" dirty="0"/>
          </a:p>
        </p:txBody>
      </p:sp>
    </p:spTree>
    <p:extLst>
      <p:ext uri="{BB962C8B-B14F-4D97-AF65-F5344CB8AC3E}">
        <p14:creationId xmlns:p14="http://schemas.microsoft.com/office/powerpoint/2010/main" val="1234336062"/>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B7F90E4-52C0-4618-9381-C1907886D519}" type="datetimeFigureOut">
              <a:rPr lang="en-US" smtClean="0"/>
              <a:pPr/>
              <a:t>6/29/2019</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49D3B5D-1B4E-49DE-94DD-67A2FFD4611A}" type="slidenum">
              <a:rPr lang="en-US" smtClean="0"/>
              <a:pPr/>
              <a:t>‹#›</a:t>
            </a:fld>
            <a:endParaRPr lang="en-US" dirty="0"/>
          </a:p>
        </p:txBody>
      </p:sp>
    </p:spTree>
    <p:extLst>
      <p:ext uri="{BB962C8B-B14F-4D97-AF65-F5344CB8AC3E}">
        <p14:creationId xmlns:p14="http://schemas.microsoft.com/office/powerpoint/2010/main" val="3093475095"/>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B7F90E4-52C0-4618-9381-C1907886D519}" type="datetimeFigureOut">
              <a:rPr lang="en-US" smtClean="0"/>
              <a:pPr/>
              <a:t>6/29/2019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49D3B5D-1B4E-49DE-94DD-67A2FFD4611A}" type="slidenum">
              <a:rPr lang="en-US" smtClean="0"/>
              <a:pPr/>
              <a:t>‹#›</a:t>
            </a:fld>
            <a:endParaRPr lang="en-US" dirty="0"/>
          </a:p>
        </p:txBody>
      </p:sp>
    </p:spTree>
    <p:extLst>
      <p:ext uri="{BB962C8B-B14F-4D97-AF65-F5344CB8AC3E}">
        <p14:creationId xmlns:p14="http://schemas.microsoft.com/office/powerpoint/2010/main" val="2619307727"/>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B7F90E4-52C0-4618-9381-C1907886D519}" type="datetimeFigureOut">
              <a:rPr lang="en-US" smtClean="0"/>
              <a:pPr/>
              <a:t>6/29/2019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49D3B5D-1B4E-49DE-94DD-67A2FFD4611A}" type="slidenum">
              <a:rPr lang="en-US" smtClean="0"/>
              <a:pPr/>
              <a:t>‹#›</a:t>
            </a:fld>
            <a:endParaRPr lang="en-US" dirty="0"/>
          </a:p>
        </p:txBody>
      </p:sp>
    </p:spTree>
    <p:extLst>
      <p:ext uri="{BB962C8B-B14F-4D97-AF65-F5344CB8AC3E}">
        <p14:creationId xmlns:p14="http://schemas.microsoft.com/office/powerpoint/2010/main" val="1888841267"/>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2654" y="403546"/>
            <a:ext cx="8032696" cy="679903"/>
          </a:xfrm>
        </p:spPr>
        <p:txBody>
          <a:bodyPr anchor="b"/>
          <a:lstStyle>
            <a:lvl1pPr>
              <a:defRPr baseline="0">
                <a:solidFill>
                  <a:srgbClr val="0098C3"/>
                </a:solidFill>
              </a:defRPr>
            </a:lvl1pPr>
          </a:lstStyle>
          <a:p>
            <a:r>
              <a:rPr lang="en-US" smtClean="0"/>
              <a:t>Page heading</a:t>
            </a:r>
            <a:endParaRPr lang="en-US" dirty="0"/>
          </a:p>
        </p:txBody>
      </p:sp>
      <p:sp>
        <p:nvSpPr>
          <p:cNvPr id="3" name="Content Placeholder 2"/>
          <p:cNvSpPr>
            <a:spLocks noGrp="1"/>
          </p:cNvSpPr>
          <p:nvPr>
            <p:ph idx="1" hasCustomPrompt="1"/>
          </p:nvPr>
        </p:nvSpPr>
        <p:spPr>
          <a:xfrm>
            <a:off x="482654" y="1413863"/>
            <a:ext cx="7132223" cy="3173506"/>
          </a:xfrm>
        </p:spPr>
        <p:txBody>
          <a:bodyPr>
            <a:normAutofit/>
          </a:bodyPr>
          <a:lstStyle>
            <a:lvl1pPr marL="0" indent="0">
              <a:buNone/>
              <a:defRPr sz="3200"/>
            </a:lvl1pPr>
            <a:lvl2pPr marL="457200" indent="0">
              <a:buNone/>
              <a:defRPr sz="3200"/>
            </a:lvl2pPr>
            <a:lvl3pPr marL="914400" indent="0">
              <a:buNone/>
              <a:defRPr sz="3200"/>
            </a:lvl3pPr>
            <a:lvl4pPr marL="1371600" indent="0">
              <a:buNone/>
              <a:defRPr sz="3200"/>
            </a:lvl4pPr>
            <a:lvl5pPr marL="1828800" indent="0">
              <a:buNone/>
              <a:defRPr sz="3200"/>
            </a:lvl5pPr>
          </a:lstStyle>
          <a:p>
            <a:r>
              <a:rPr lang="en-US" sz="3200" dirty="0" smtClean="0">
                <a:latin typeface="Helvetica Neue Light" charset="0"/>
                <a:ea typeface="Helvetica Neue Light" charset="0"/>
                <a:cs typeface="Helvetica Neue Light" charset="0"/>
              </a:rPr>
              <a:t>Lorem ipsum dolor sit </a:t>
            </a:r>
            <a:r>
              <a:rPr lang="en-US" sz="3200" dirty="0" err="1" smtClean="0">
                <a:latin typeface="Helvetica Neue Light" charset="0"/>
                <a:ea typeface="Helvetica Neue Light" charset="0"/>
                <a:cs typeface="Helvetica Neue Light" charset="0"/>
              </a:rPr>
              <a:t>amet</a:t>
            </a:r>
            <a:r>
              <a:rPr lang="en-US" sz="3200" dirty="0" smtClean="0">
                <a:latin typeface="Helvetica Neue Light" charset="0"/>
                <a:ea typeface="Helvetica Neue Light" charset="0"/>
                <a:cs typeface="Helvetica Neue Light" charset="0"/>
              </a:rPr>
              <a:t>, </a:t>
            </a:r>
            <a:r>
              <a:rPr lang="en-US" sz="3200" dirty="0" err="1" smtClean="0">
                <a:latin typeface="Helvetica Neue Light" charset="0"/>
                <a:ea typeface="Helvetica Neue Light" charset="0"/>
                <a:cs typeface="Helvetica Neue Light" charset="0"/>
              </a:rPr>
              <a:t>consectetur</a:t>
            </a:r>
            <a:r>
              <a:rPr lang="en-US" sz="3200" dirty="0" smtClean="0">
                <a:latin typeface="Helvetica Neue Light" charset="0"/>
                <a:ea typeface="Helvetica Neue Light" charset="0"/>
                <a:cs typeface="Helvetica Neue Light" charset="0"/>
              </a:rPr>
              <a:t> </a:t>
            </a:r>
            <a:r>
              <a:rPr lang="en-US" sz="3200" dirty="0" err="1" smtClean="0">
                <a:latin typeface="Helvetica Neue Light" charset="0"/>
                <a:ea typeface="Helvetica Neue Light" charset="0"/>
                <a:cs typeface="Helvetica Neue Light" charset="0"/>
              </a:rPr>
              <a:t>adipiscing</a:t>
            </a:r>
            <a:r>
              <a:rPr lang="en-US" sz="3200" dirty="0" smtClean="0">
                <a:latin typeface="Helvetica Neue Light" charset="0"/>
                <a:ea typeface="Helvetica Neue Light" charset="0"/>
                <a:cs typeface="Helvetica Neue Light" charset="0"/>
              </a:rPr>
              <a:t> </a:t>
            </a:r>
            <a:r>
              <a:rPr lang="en-US" sz="3200" dirty="0" err="1" smtClean="0">
                <a:latin typeface="Helvetica Neue Light" charset="0"/>
                <a:ea typeface="Helvetica Neue Light" charset="0"/>
                <a:cs typeface="Helvetica Neue Light" charset="0"/>
              </a:rPr>
              <a:t>elit</a:t>
            </a:r>
            <a:r>
              <a:rPr lang="en-US" sz="3200" dirty="0" smtClean="0">
                <a:latin typeface="Helvetica Neue Light" charset="0"/>
                <a:ea typeface="Helvetica Neue Light" charset="0"/>
                <a:cs typeface="Helvetica Neue Light" charset="0"/>
              </a:rPr>
              <a:t>. Maecenas in </a:t>
            </a:r>
            <a:r>
              <a:rPr lang="en-US" sz="3200" dirty="0" err="1" smtClean="0">
                <a:latin typeface="Helvetica Neue Light" charset="0"/>
                <a:ea typeface="Helvetica Neue Light" charset="0"/>
                <a:cs typeface="Helvetica Neue Light" charset="0"/>
              </a:rPr>
              <a:t>est</a:t>
            </a:r>
            <a:r>
              <a:rPr lang="en-US" sz="3200" dirty="0" smtClean="0">
                <a:latin typeface="Helvetica Neue Light" charset="0"/>
                <a:ea typeface="Helvetica Neue Light" charset="0"/>
                <a:cs typeface="Helvetica Neue Light" charset="0"/>
              </a:rPr>
              <a:t> et </a:t>
            </a:r>
            <a:r>
              <a:rPr lang="en-US" sz="3200" dirty="0" err="1" smtClean="0">
                <a:latin typeface="Helvetica Neue Light" charset="0"/>
                <a:ea typeface="Helvetica Neue Light" charset="0"/>
                <a:cs typeface="Helvetica Neue Light" charset="0"/>
              </a:rPr>
              <a:t>justo</a:t>
            </a:r>
            <a:r>
              <a:rPr lang="en-US" sz="3200" dirty="0" smtClean="0">
                <a:latin typeface="Helvetica Neue Light" charset="0"/>
                <a:ea typeface="Helvetica Neue Light" charset="0"/>
                <a:cs typeface="Helvetica Neue Light" charset="0"/>
              </a:rPr>
              <a:t> </a:t>
            </a:r>
            <a:r>
              <a:rPr lang="en-US" sz="3200" dirty="0" err="1" smtClean="0">
                <a:latin typeface="Helvetica Neue Light" charset="0"/>
                <a:ea typeface="Helvetica Neue Light" charset="0"/>
                <a:cs typeface="Helvetica Neue Light" charset="0"/>
              </a:rPr>
              <a:t>euismod</a:t>
            </a:r>
            <a:r>
              <a:rPr lang="en-US" sz="3200" dirty="0" smtClean="0">
                <a:latin typeface="Helvetica Neue Light" charset="0"/>
                <a:ea typeface="Helvetica Neue Light" charset="0"/>
                <a:cs typeface="Helvetica Neue Light" charset="0"/>
              </a:rPr>
              <a:t> </a:t>
            </a:r>
            <a:r>
              <a:rPr lang="en-US" sz="3200" dirty="0" err="1" smtClean="0">
                <a:latin typeface="Helvetica Neue Light" charset="0"/>
                <a:ea typeface="Helvetica Neue Light" charset="0"/>
                <a:cs typeface="Helvetica Neue Light" charset="0"/>
              </a:rPr>
              <a:t>tincidunt</a:t>
            </a:r>
            <a:r>
              <a:rPr lang="en-US" sz="3200" dirty="0" smtClean="0">
                <a:latin typeface="Helvetica Neue Light" charset="0"/>
                <a:ea typeface="Helvetica Neue Light" charset="0"/>
                <a:cs typeface="Helvetica Neue Light" charset="0"/>
              </a:rPr>
              <a:t> a </a:t>
            </a:r>
            <a:r>
              <a:rPr lang="en-US" sz="3200" dirty="0" err="1" smtClean="0">
                <a:latin typeface="Helvetica Neue Light" charset="0"/>
                <a:ea typeface="Helvetica Neue Light" charset="0"/>
                <a:cs typeface="Helvetica Neue Light" charset="0"/>
              </a:rPr>
              <a:t>eget</a:t>
            </a:r>
            <a:r>
              <a:rPr lang="en-US" sz="3200" dirty="0" smtClean="0">
                <a:latin typeface="Helvetica Neue Light" charset="0"/>
                <a:ea typeface="Helvetica Neue Light" charset="0"/>
                <a:cs typeface="Helvetica Neue Light" charset="0"/>
              </a:rPr>
              <a:t> </a:t>
            </a:r>
            <a:r>
              <a:rPr lang="en-US" sz="3200" dirty="0" err="1" smtClean="0">
                <a:latin typeface="Helvetica Neue Light" charset="0"/>
                <a:ea typeface="Helvetica Neue Light" charset="0"/>
                <a:cs typeface="Helvetica Neue Light" charset="0"/>
              </a:rPr>
              <a:t>massa</a:t>
            </a:r>
            <a:r>
              <a:rPr lang="en-US" sz="3200" dirty="0" smtClean="0">
                <a:latin typeface="Helvetica Neue Light" charset="0"/>
                <a:ea typeface="Helvetica Neue Light" charset="0"/>
                <a:cs typeface="Helvetica Neue Light" charset="0"/>
              </a:rPr>
              <a:t>. </a:t>
            </a:r>
            <a:r>
              <a:rPr lang="en-US" sz="3200" dirty="0" err="1" smtClean="0">
                <a:latin typeface="Helvetica Neue Light" charset="0"/>
                <a:ea typeface="Helvetica Neue Light" charset="0"/>
                <a:cs typeface="Helvetica Neue Light" charset="0"/>
              </a:rPr>
              <a:t>Donec</a:t>
            </a:r>
            <a:r>
              <a:rPr lang="en-US" sz="3200" dirty="0" smtClean="0">
                <a:latin typeface="Helvetica Neue Light" charset="0"/>
                <a:ea typeface="Helvetica Neue Light" charset="0"/>
                <a:cs typeface="Helvetica Neue Light" charset="0"/>
              </a:rPr>
              <a:t> </a:t>
            </a:r>
            <a:r>
              <a:rPr lang="en-US" sz="3200" dirty="0" err="1" smtClean="0">
                <a:latin typeface="Helvetica Neue Light" charset="0"/>
                <a:ea typeface="Helvetica Neue Light" charset="0"/>
                <a:cs typeface="Helvetica Neue Light" charset="0"/>
              </a:rPr>
              <a:t>dignissim</a:t>
            </a:r>
            <a:r>
              <a:rPr lang="en-US" sz="3200" dirty="0" smtClean="0">
                <a:latin typeface="Helvetica Neue Light" charset="0"/>
                <a:ea typeface="Helvetica Neue Light" charset="0"/>
                <a:cs typeface="Helvetica Neue Light" charset="0"/>
              </a:rPr>
              <a:t> ex vitae libero </a:t>
            </a:r>
            <a:r>
              <a:rPr lang="en-US" sz="3200" dirty="0" err="1" smtClean="0">
                <a:latin typeface="Helvetica Neue Light" charset="0"/>
                <a:ea typeface="Helvetica Neue Light" charset="0"/>
                <a:cs typeface="Helvetica Neue Light" charset="0"/>
              </a:rPr>
              <a:t>congue</a:t>
            </a:r>
            <a:r>
              <a:rPr lang="en-US" sz="3200" dirty="0" smtClean="0">
                <a:latin typeface="Helvetica Neue Light" charset="0"/>
                <a:ea typeface="Helvetica Neue Light" charset="0"/>
                <a:cs typeface="Helvetica Neue Light" charset="0"/>
              </a:rPr>
              <a:t>, </a:t>
            </a:r>
            <a:r>
              <a:rPr lang="en-US" sz="3200" dirty="0" err="1" smtClean="0">
                <a:latin typeface="Helvetica Neue Light" charset="0"/>
                <a:ea typeface="Helvetica Neue Light" charset="0"/>
                <a:cs typeface="Helvetica Neue Light" charset="0"/>
              </a:rPr>
              <a:t>eu</a:t>
            </a:r>
            <a:r>
              <a:rPr lang="en-US" sz="3200" dirty="0" smtClean="0">
                <a:latin typeface="Helvetica Neue Light" charset="0"/>
                <a:ea typeface="Helvetica Neue Light" charset="0"/>
                <a:cs typeface="Helvetica Neue Light" charset="0"/>
              </a:rPr>
              <a:t> convallis lacus maximus. </a:t>
            </a:r>
            <a:r>
              <a:rPr lang="en-US" sz="3200" dirty="0" err="1" smtClean="0">
                <a:latin typeface="Helvetica Neue Light" charset="0"/>
                <a:ea typeface="Helvetica Neue Light" charset="0"/>
                <a:cs typeface="Helvetica Neue Light" charset="0"/>
              </a:rPr>
              <a:t>Etiam</a:t>
            </a:r>
            <a:r>
              <a:rPr lang="en-US" sz="3200" dirty="0" smtClean="0">
                <a:latin typeface="Helvetica Neue Light" charset="0"/>
                <a:ea typeface="Helvetica Neue Light" charset="0"/>
                <a:cs typeface="Helvetica Neue Light" charset="0"/>
              </a:rPr>
              <a:t> </a:t>
            </a:r>
            <a:r>
              <a:rPr lang="en-US" sz="3200" dirty="0" err="1" smtClean="0">
                <a:latin typeface="Helvetica Neue Light" charset="0"/>
                <a:ea typeface="Helvetica Neue Light" charset="0"/>
                <a:cs typeface="Helvetica Neue Light" charset="0"/>
              </a:rPr>
              <a:t>sed</a:t>
            </a:r>
            <a:r>
              <a:rPr lang="en-US" sz="3200" dirty="0" smtClean="0">
                <a:latin typeface="Helvetica Neue Light" charset="0"/>
                <a:ea typeface="Helvetica Neue Light" charset="0"/>
                <a:cs typeface="Helvetica Neue Light" charset="0"/>
              </a:rPr>
              <a:t> </a:t>
            </a:r>
            <a:r>
              <a:rPr lang="en-US" sz="3200" dirty="0" err="1" smtClean="0">
                <a:latin typeface="Helvetica Neue Light" charset="0"/>
                <a:ea typeface="Helvetica Neue Light" charset="0"/>
                <a:cs typeface="Helvetica Neue Light" charset="0"/>
              </a:rPr>
              <a:t>odio</a:t>
            </a:r>
            <a:r>
              <a:rPr lang="en-US" sz="3200" dirty="0" smtClean="0">
                <a:latin typeface="Helvetica Neue Light" charset="0"/>
                <a:ea typeface="Helvetica Neue Light" charset="0"/>
                <a:cs typeface="Helvetica Neue Light" charset="0"/>
              </a:rPr>
              <a:t> </a:t>
            </a:r>
            <a:r>
              <a:rPr lang="en-US" sz="3200" dirty="0" err="1" smtClean="0">
                <a:latin typeface="Helvetica Neue Light" charset="0"/>
                <a:ea typeface="Helvetica Neue Light" charset="0"/>
                <a:cs typeface="Helvetica Neue Light" charset="0"/>
              </a:rPr>
              <a:t>nec</a:t>
            </a:r>
            <a:r>
              <a:rPr lang="en-US" sz="3200" dirty="0" smtClean="0">
                <a:latin typeface="Helvetica Neue Light" charset="0"/>
                <a:ea typeface="Helvetica Neue Light" charset="0"/>
                <a:cs typeface="Helvetica Neue Light" charset="0"/>
              </a:rPr>
              <a:t> </a:t>
            </a:r>
            <a:r>
              <a:rPr lang="en-US" sz="3200" dirty="0" err="1" smtClean="0">
                <a:latin typeface="Helvetica Neue Light" charset="0"/>
                <a:ea typeface="Helvetica Neue Light" charset="0"/>
                <a:cs typeface="Helvetica Neue Light" charset="0"/>
              </a:rPr>
              <a:t>mauris</a:t>
            </a:r>
            <a:r>
              <a:rPr lang="en-US" sz="3200" dirty="0" smtClean="0">
                <a:latin typeface="Helvetica Neue Light" charset="0"/>
                <a:ea typeface="Helvetica Neue Light" charset="0"/>
                <a:cs typeface="Helvetica Neue Light" charset="0"/>
              </a:rPr>
              <a:t> </a:t>
            </a:r>
            <a:r>
              <a:rPr lang="en-US" sz="3200" dirty="0" err="1" smtClean="0">
                <a:latin typeface="Helvetica Neue Light" charset="0"/>
                <a:ea typeface="Helvetica Neue Light" charset="0"/>
                <a:cs typeface="Helvetica Neue Light" charset="0"/>
              </a:rPr>
              <a:t>sollicitudin</a:t>
            </a:r>
            <a:r>
              <a:rPr lang="en-US" sz="3200" dirty="0" smtClean="0">
                <a:latin typeface="Helvetica Neue Light" charset="0"/>
                <a:ea typeface="Helvetica Neue Light" charset="0"/>
                <a:cs typeface="Helvetica Neue Light" charset="0"/>
              </a:rPr>
              <a:t> dictum at sit </a:t>
            </a:r>
            <a:r>
              <a:rPr lang="en-US" sz="3200" dirty="0" err="1" smtClean="0">
                <a:latin typeface="Helvetica Neue Light" charset="0"/>
                <a:ea typeface="Helvetica Neue Light" charset="0"/>
                <a:cs typeface="Helvetica Neue Light" charset="0"/>
              </a:rPr>
              <a:t>amet</a:t>
            </a:r>
            <a:r>
              <a:rPr lang="en-US" sz="3200" dirty="0" smtClean="0">
                <a:latin typeface="Helvetica Neue Light" charset="0"/>
                <a:ea typeface="Helvetica Neue Light" charset="0"/>
                <a:cs typeface="Helvetica Neue Light" charset="0"/>
              </a:rPr>
              <a:t> lacus. </a:t>
            </a:r>
            <a:endParaRPr lang="en-US" sz="3200" dirty="0">
              <a:latin typeface="Helvetica Neue Light" charset="0"/>
              <a:ea typeface="Helvetica Neue Light" charset="0"/>
              <a:cs typeface="Helvetica Neue Light" charset="0"/>
            </a:endParaRPr>
          </a:p>
        </p:txBody>
      </p:sp>
      <p:sp>
        <p:nvSpPr>
          <p:cNvPr id="18" name="Footer Placeholder 4"/>
          <p:cNvSpPr>
            <a:spLocks noGrp="1"/>
          </p:cNvSpPr>
          <p:nvPr>
            <p:ph type="ftr" sz="quarter" idx="11"/>
          </p:nvPr>
        </p:nvSpPr>
        <p:spPr>
          <a:xfrm>
            <a:off x="1122048" y="6247927"/>
            <a:ext cx="5309487" cy="365125"/>
          </a:xfrm>
        </p:spPr>
        <p:txBody>
          <a:bodyPr/>
          <a:lstStyle>
            <a:lvl1pPr>
              <a:defRPr>
                <a:solidFill>
                  <a:srgbClr val="0098C3"/>
                </a:solidFill>
              </a:defRPr>
            </a:lvl1pPr>
          </a:lstStyle>
          <a:p>
            <a:endParaRPr lang="en-US" smtClean="0"/>
          </a:p>
        </p:txBody>
      </p:sp>
      <p:sp>
        <p:nvSpPr>
          <p:cNvPr id="20" name="Slide Number Placeholder 5"/>
          <p:cNvSpPr>
            <a:spLocks noGrp="1"/>
          </p:cNvSpPr>
          <p:nvPr>
            <p:ph type="sldNum" sz="quarter" idx="12"/>
          </p:nvPr>
        </p:nvSpPr>
        <p:spPr>
          <a:xfrm>
            <a:off x="6787818" y="6247926"/>
            <a:ext cx="1885950" cy="365125"/>
          </a:xfrm>
        </p:spPr>
        <p:txBody>
          <a:bodyPr/>
          <a:lstStyle>
            <a:lvl1pPr>
              <a:defRPr>
                <a:solidFill>
                  <a:srgbClr val="0098C3"/>
                </a:solidFill>
              </a:defRPr>
            </a:lvl1pPr>
          </a:lstStyle>
          <a:p>
            <a:fld id="{86DE6AE0-F1EF-4F4B-A1D9-9F4F8F2B11C1}" type="slidenum">
              <a:rPr lang="en-US" smtClean="0"/>
              <a:pPr/>
              <a:t>‹#›</a:t>
            </a:fld>
            <a:endParaRPr lang="en-US" dirty="0"/>
          </a:p>
        </p:txBody>
      </p:sp>
    </p:spTree>
    <p:extLst>
      <p:ext uri="{BB962C8B-B14F-4D97-AF65-F5344CB8AC3E}">
        <p14:creationId xmlns:p14="http://schemas.microsoft.com/office/powerpoint/2010/main" val="3919532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High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551474"/>
      </p:ext>
    </p:extLst>
  </p:cSld>
  <p:clrMapOvr>
    <a:overrideClrMapping bg1="dk1" tx1="lt1" bg2="dk2" tx2="lt2" accent1="accent1" accent2="accent2" accent3="accent3" accent4="accent4" accent5="accent5" accent6="accent6" hlink="hlink" folHlink="folHlink"/>
  </p:clrMapOvr>
  <p:transition advClick="0" advTm="5000">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1" y="0"/>
            <a:ext cx="9141620" cy="1905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9" name="Rectangle 8"/>
          <p:cNvSpPr/>
          <p:nvPr/>
        </p:nvSpPr>
        <p:spPr>
          <a:xfrm>
            <a:off x="-1" y="5102352"/>
            <a:ext cx="9141620" cy="17556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2" name="Title 1"/>
          <p:cNvSpPr>
            <a:spLocks noGrp="1"/>
          </p:cNvSpPr>
          <p:nvPr>
            <p:ph type="ctrTitle"/>
          </p:nvPr>
        </p:nvSpPr>
        <p:spPr>
          <a:xfrm>
            <a:off x="971550" y="2286000"/>
            <a:ext cx="7200900" cy="1517904"/>
          </a:xfrm>
        </p:spPr>
        <p:txBody>
          <a:bodyPr anchor="b"/>
          <a:lstStyle>
            <a:lvl1pPr algn="ctr">
              <a:defRPr sz="5400"/>
            </a:lvl1pPr>
          </a:lstStyle>
          <a:p>
            <a:r>
              <a:rPr lang="en-US" smtClean="0"/>
              <a:t>Click to edit Master title style</a:t>
            </a:r>
            <a:endParaRPr/>
          </a:p>
        </p:txBody>
      </p:sp>
      <p:sp>
        <p:nvSpPr>
          <p:cNvPr id="3" name="Subtitle 2"/>
          <p:cNvSpPr>
            <a:spLocks noGrp="1"/>
          </p:cNvSpPr>
          <p:nvPr>
            <p:ph type="subTitle" idx="1"/>
          </p:nvPr>
        </p:nvSpPr>
        <p:spPr>
          <a:xfrm>
            <a:off x="971550" y="3959352"/>
            <a:ext cx="7200900" cy="914400"/>
          </a:xfrm>
        </p:spPr>
        <p:txBody>
          <a:bodyPr>
            <a:normAutofit/>
          </a:bodyPr>
          <a:lstStyle>
            <a:lvl1pPr marL="0" indent="0" algn="ctr">
              <a:spcBef>
                <a:spcPts val="0"/>
              </a:spcBef>
              <a:buNone/>
              <a:defRPr sz="20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a:p>
        </p:txBody>
      </p:sp>
    </p:spTree>
    <p:extLst>
      <p:ext uri="{BB962C8B-B14F-4D97-AF65-F5344CB8AC3E}">
        <p14:creationId xmlns:p14="http://schemas.microsoft.com/office/powerpoint/2010/main" val="496866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9B90A1B-ABBF-4260-A22B-EBFD9CB0529D}" type="datetimeFigureOut">
              <a:rPr lang="en-GB" smtClean="0">
                <a:solidFill>
                  <a:prstClr val="black">
                    <a:tint val="75000"/>
                  </a:prstClr>
                </a:solidFill>
              </a:rPr>
              <a:pPr/>
              <a:t>29/06/2019</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FA28EE-3294-44B3-A954-F4AEB2021F93}"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5303872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7272A335-28DE-461F-86D4-4A540BEA59B0}" type="datetime1">
              <a:rPr lang="en-US" smtClean="0"/>
              <a:t>6/29/2019</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64392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274320"/>
            <a:ext cx="9144000" cy="6309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971550" y="2130552"/>
            <a:ext cx="7200900" cy="2359152"/>
          </a:xfrm>
        </p:spPr>
        <p:txBody>
          <a:bodyPr anchor="b">
            <a:normAutofit/>
          </a:bodyPr>
          <a:lstStyle>
            <a:lvl1pPr algn="ctr">
              <a:defRPr sz="5400" b="0" baseline="0">
                <a:solidFill>
                  <a:schemeClr val="bg1">
                    <a:lumMod val="75000"/>
                  </a:schemeClr>
                </a:solidFill>
              </a:defRPr>
            </a:lvl1pPr>
          </a:lstStyle>
          <a:p>
            <a:r>
              <a:rPr lang="en-US" smtClean="0"/>
              <a:t>Click to edit Master title style</a:t>
            </a:r>
            <a:endParaRPr dirty="0"/>
          </a:p>
        </p:txBody>
      </p:sp>
      <p:sp>
        <p:nvSpPr>
          <p:cNvPr id="3" name="Text Placeholder 2"/>
          <p:cNvSpPr>
            <a:spLocks noGrp="1"/>
          </p:cNvSpPr>
          <p:nvPr>
            <p:ph type="body" idx="1"/>
          </p:nvPr>
        </p:nvSpPr>
        <p:spPr>
          <a:xfrm>
            <a:off x="971550" y="4572000"/>
            <a:ext cx="7200900" cy="841248"/>
          </a:xfrm>
        </p:spPr>
        <p:txBody>
          <a:bodyPr anchor="t"/>
          <a:lstStyle>
            <a:lvl1pPr marL="0" indent="0" algn="ctr">
              <a:spcBef>
                <a:spcPts val="0"/>
              </a:spcBef>
              <a:buNone/>
              <a:defRPr sz="2000" cap="all" baseline="0">
                <a:solidFill>
                  <a:schemeClr val="bg1">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EA5CF9C1-51F7-4E92-A279-1FFCE980DDD9}" type="datetime1">
              <a:rPr lang="en-US" smtClean="0"/>
              <a:t>6/29/2019</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379163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005840" y="1901952"/>
            <a:ext cx="3429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09160" y="1901952"/>
            <a:ext cx="3429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DC1A038D-FDC8-4BB1-AD53-DEF36236CCF5}" type="datetime1">
              <a:rPr lang="en-US" smtClean="0"/>
              <a:t>6/29/2019</a:t>
            </a:fld>
            <a:endParaRPr/>
          </a:p>
        </p:txBody>
      </p:sp>
      <p:sp>
        <p:nvSpPr>
          <p:cNvPr id="7" name="Slide Number Placeholder 6"/>
          <p:cNvSpPr>
            <a:spLocks noGrp="1"/>
          </p:cNvSpPr>
          <p:nvPr>
            <p:ph type="sldNum" sz="quarter" idx="12"/>
          </p:nvPr>
        </p:nvSpPr>
        <p:spPr/>
        <p:txBody>
          <a:bodyPr/>
          <a:lstStyle/>
          <a:p>
            <a:fld id="{0D06EF73-9DB8-4763-865F-2F88181A4732}" type="slidenum">
              <a:rPr/>
              <a:t>‹#›</a:t>
            </a:fld>
            <a:endParaRPr/>
          </a:p>
        </p:txBody>
      </p:sp>
    </p:spTree>
    <p:extLst>
      <p:ext uri="{BB962C8B-B14F-4D97-AF65-F5344CB8AC3E}">
        <p14:creationId xmlns:p14="http://schemas.microsoft.com/office/powerpoint/2010/main" val="396278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005840" y="1837464"/>
            <a:ext cx="3429000" cy="766588"/>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5840" y="2740733"/>
            <a:ext cx="3429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09160" y="1837464"/>
            <a:ext cx="3429000" cy="766588"/>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9160" y="2740733"/>
            <a:ext cx="3429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Footer Placeholder 7"/>
          <p:cNvSpPr>
            <a:spLocks noGrp="1"/>
          </p:cNvSpPr>
          <p:nvPr>
            <p:ph type="ftr" sz="quarter" idx="11"/>
          </p:nvPr>
        </p:nvSpPr>
        <p:spPr/>
        <p:txBody>
          <a:bodyPr/>
          <a:lstStyle/>
          <a:p>
            <a:r>
              <a:rPr lang="en-US"/>
              <a:t>Add a footer</a:t>
            </a:r>
            <a:endParaRPr/>
          </a:p>
        </p:txBody>
      </p:sp>
      <p:sp>
        <p:nvSpPr>
          <p:cNvPr id="7" name="Date Placeholder 6"/>
          <p:cNvSpPr>
            <a:spLocks noGrp="1"/>
          </p:cNvSpPr>
          <p:nvPr>
            <p:ph type="dt" sz="half" idx="10"/>
          </p:nvPr>
        </p:nvSpPr>
        <p:spPr/>
        <p:txBody>
          <a:bodyPr/>
          <a:lstStyle/>
          <a:p>
            <a:fld id="{E13729E3-7C8F-407D-B4C1-8AD873D40758}" type="datetime1">
              <a:rPr lang="en-US" smtClean="0"/>
              <a:t>6/29/2019</a:t>
            </a:fld>
            <a:endParaRPr/>
          </a:p>
        </p:txBody>
      </p:sp>
      <p:sp>
        <p:nvSpPr>
          <p:cNvPr id="9" name="Slide Number Placeholder 8"/>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72579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4" name="Footer Placeholder 3"/>
          <p:cNvSpPr>
            <a:spLocks noGrp="1"/>
          </p:cNvSpPr>
          <p:nvPr>
            <p:ph type="ftr" sz="quarter" idx="11"/>
          </p:nvPr>
        </p:nvSpPr>
        <p:spPr/>
        <p:txBody>
          <a:bodyPr/>
          <a:lstStyle/>
          <a:p>
            <a:r>
              <a:rPr lang="en-US"/>
              <a:t>Add a footer</a:t>
            </a:r>
            <a:endParaRPr/>
          </a:p>
        </p:txBody>
      </p:sp>
      <p:sp>
        <p:nvSpPr>
          <p:cNvPr id="3" name="Date Placeholder 2"/>
          <p:cNvSpPr>
            <a:spLocks noGrp="1"/>
          </p:cNvSpPr>
          <p:nvPr>
            <p:ph type="dt" sz="half" idx="10"/>
          </p:nvPr>
        </p:nvSpPr>
        <p:spPr/>
        <p:txBody>
          <a:bodyPr/>
          <a:lstStyle/>
          <a:p>
            <a:fld id="{0D0605C7-DA32-47E3-8E60-0B60D86BAF89}" type="datetime1">
              <a:rPr lang="en-US" smtClean="0"/>
              <a:t>6/29/2019</a:t>
            </a:fld>
            <a:endParaRPr/>
          </a:p>
        </p:txBody>
      </p:sp>
      <p:sp>
        <p:nvSpPr>
          <p:cNvPr id="5" name="Slide Number Placeholder 4"/>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423241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0" y="0"/>
            <a:ext cx="9141620" cy="2743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3" name="Footer Placeholder 2"/>
          <p:cNvSpPr>
            <a:spLocks noGrp="1"/>
          </p:cNvSpPr>
          <p:nvPr>
            <p:ph type="ftr" sz="quarter" idx="11"/>
          </p:nvPr>
        </p:nvSpPr>
        <p:spPr/>
        <p:txBody>
          <a:bodyPr/>
          <a:lstStyle/>
          <a:p>
            <a:r>
              <a:rPr lang="en-US"/>
              <a:t>Add a footer</a:t>
            </a:r>
            <a:endParaRPr/>
          </a:p>
        </p:txBody>
      </p:sp>
      <p:sp>
        <p:nvSpPr>
          <p:cNvPr id="2" name="Date Placeholder 1"/>
          <p:cNvSpPr>
            <a:spLocks noGrp="1"/>
          </p:cNvSpPr>
          <p:nvPr>
            <p:ph type="dt" sz="half" idx="10"/>
          </p:nvPr>
        </p:nvSpPr>
        <p:spPr/>
        <p:txBody>
          <a:bodyPr/>
          <a:lstStyle/>
          <a:p>
            <a:fld id="{CA89260F-252E-49E9-8B36-9D774100BA25}" type="datetime1">
              <a:rPr lang="en-US" smtClean="0"/>
              <a:t>6/29/2019</a:t>
            </a:fld>
            <a:endParaRPr/>
          </a:p>
        </p:txBody>
      </p:sp>
      <p:sp>
        <p:nvSpPr>
          <p:cNvPr id="4" name="Slide Number Placeholder 3"/>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5490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02986" y="2350008"/>
            <a:ext cx="3154680" cy="1993392"/>
          </a:xfrm>
        </p:spPr>
        <p:txBody>
          <a:bodyPr anchor="b">
            <a:normAutofit/>
          </a:bodyPr>
          <a:lstStyle>
            <a:lvl1pPr>
              <a:defRPr sz="3400" b="0"/>
            </a:lvl1pPr>
          </a:lstStyle>
          <a:p>
            <a:r>
              <a:rPr lang="en-US" smtClean="0"/>
              <a:t>Click to edit Master title style</a:t>
            </a:r>
            <a:endParaRPr/>
          </a:p>
        </p:txBody>
      </p:sp>
      <p:sp>
        <p:nvSpPr>
          <p:cNvPr id="3" name="Content Placeholder 2"/>
          <p:cNvSpPr>
            <a:spLocks noGrp="1"/>
          </p:cNvSpPr>
          <p:nvPr>
            <p:ph idx="1"/>
          </p:nvPr>
        </p:nvSpPr>
        <p:spPr>
          <a:xfrm>
            <a:off x="342900" y="758952"/>
            <a:ext cx="4972050" cy="533095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5602986" y="4361688"/>
            <a:ext cx="3154680" cy="1728216"/>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2AB5DA44-6BB8-4FCD-946A-1E2EFA3D1A5F}" type="datetime1">
              <a:rPr lang="en-US" smtClean="0"/>
              <a:t>6/29/2019</a:t>
            </a:fld>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0360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02986" y="2350008"/>
            <a:ext cx="3154680" cy="1993392"/>
          </a:xfrm>
        </p:spPr>
        <p:txBody>
          <a:bodyPr anchor="b">
            <a:normAutofit/>
          </a:bodyPr>
          <a:lstStyle>
            <a:lvl1pPr>
              <a:defRPr sz="3400" b="0"/>
            </a:lvl1pPr>
          </a:lstStyle>
          <a:p>
            <a:r>
              <a:rPr lang="en-US" smtClean="0"/>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26314" y="502920"/>
            <a:ext cx="5026914" cy="5843016"/>
          </a:xfrm>
          <a:solidFill>
            <a:schemeClr val="accent1">
              <a:lumMod val="40000"/>
              <a:lumOff val="60000"/>
            </a:schemeClr>
          </a:solidFill>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5602986" y="4361688"/>
            <a:ext cx="3154680" cy="1728216"/>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5052C8DE-E6DB-42D9-BE6D-D9F39E19B42A}" type="datetime1">
              <a:rPr lang="en-US" smtClean="0"/>
              <a:t>6/29/2019</a:t>
            </a:fld>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92225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FDE056B7-329B-4E98-A7DE-1095F29C9987}" type="datetime1">
              <a:rPr lang="en-US" smtClean="0"/>
              <a:t>6/29/2019</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19047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589756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28650" y="274638"/>
            <a:ext cx="5800725"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6B30EAD2-84F0-424D-85FA-C85CE5D7B84D}" type="datetime1">
              <a:rPr lang="en-US" smtClean="0"/>
              <a:t>6/29/2019</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67987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9B90A1B-ABBF-4260-A22B-EBFD9CB0529D}" type="datetimeFigureOut">
              <a:rPr lang="en-GB" smtClean="0">
                <a:solidFill>
                  <a:prstClr val="black">
                    <a:tint val="75000"/>
                  </a:prstClr>
                </a:solidFill>
              </a:rPr>
              <a:pPr/>
              <a:t>29/06/2019</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4FA28EE-3294-44B3-A954-F4AEB2021F93}"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5086613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5539"/>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215"/>
            </a:lvl1pPr>
            <a:lvl2pPr marL="422041" indent="0" algn="ctr">
              <a:buNone/>
              <a:defRPr sz="1846"/>
            </a:lvl2pPr>
            <a:lvl3pPr marL="844083" indent="0" algn="ctr">
              <a:buNone/>
              <a:defRPr sz="1662"/>
            </a:lvl3pPr>
            <a:lvl4pPr marL="1266124" indent="0" algn="ctr">
              <a:buNone/>
              <a:defRPr sz="1477"/>
            </a:lvl4pPr>
            <a:lvl5pPr marL="1688165" indent="0" algn="ctr">
              <a:buNone/>
              <a:defRPr sz="1477"/>
            </a:lvl5pPr>
            <a:lvl6pPr marL="2110207" indent="0" algn="ctr">
              <a:buNone/>
              <a:defRPr sz="1477"/>
            </a:lvl6pPr>
            <a:lvl7pPr marL="2532248" indent="0" algn="ctr">
              <a:buNone/>
              <a:defRPr sz="1477"/>
            </a:lvl7pPr>
            <a:lvl8pPr marL="2954289" indent="0" algn="ctr">
              <a:buNone/>
              <a:defRPr sz="1477"/>
            </a:lvl8pPr>
            <a:lvl9pPr marL="3376331" indent="0" algn="ctr">
              <a:buNone/>
              <a:defRPr sz="1477"/>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3"/>
            <a:ext cx="2057400" cy="365125"/>
          </a:xfrm>
          <a:prstGeom prst="rect">
            <a:avLst/>
          </a:prstGeom>
        </p:spPr>
        <p:txBody>
          <a:bodyPr/>
          <a:lstStyle/>
          <a:p>
            <a:pPr defTabSz="422041"/>
            <a:fld id="{108C6EE6-DFA4-4644-8063-511E459DD961}" type="datetimeFigureOut">
              <a:rPr lang="en-GB" sz="1662" smtClean="0">
                <a:solidFill>
                  <a:prstClr val="black"/>
                </a:solidFill>
              </a:rPr>
              <a:pPr defTabSz="422041"/>
              <a:t>29/06/2019</a:t>
            </a:fld>
            <a:endParaRPr lang="en-GB" sz="1662">
              <a:solidFill>
                <a:prstClr val="black"/>
              </a:solidFill>
            </a:endParaRPr>
          </a:p>
        </p:txBody>
      </p:sp>
      <p:sp>
        <p:nvSpPr>
          <p:cNvPr id="5" name="Footer Placeholder 4"/>
          <p:cNvSpPr>
            <a:spLocks noGrp="1"/>
          </p:cNvSpPr>
          <p:nvPr>
            <p:ph type="ftr" sz="quarter" idx="11"/>
          </p:nvPr>
        </p:nvSpPr>
        <p:spPr>
          <a:xfrm>
            <a:off x="3028951" y="6356353"/>
            <a:ext cx="3086100" cy="365125"/>
          </a:xfrm>
          <a:prstGeom prst="rect">
            <a:avLst/>
          </a:prstGeom>
        </p:spPr>
        <p:txBody>
          <a:bodyPr/>
          <a:lstStyle/>
          <a:p>
            <a:pPr defTabSz="422041"/>
            <a:endParaRPr lang="en-GB" sz="1662">
              <a:solidFill>
                <a:prstClr val="black"/>
              </a:solidFill>
            </a:endParaRPr>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pPr defTabSz="422041"/>
            <a:fld id="{293E96A3-8164-4956-AC0D-7E1CF71FAD7C}" type="slidenum">
              <a:rPr lang="en-GB" sz="1662" smtClean="0">
                <a:solidFill>
                  <a:prstClr val="black"/>
                </a:solidFill>
              </a:rPr>
              <a:pPr defTabSz="422041"/>
              <a:t>‹#›</a:t>
            </a:fld>
            <a:endParaRPr lang="en-GB" sz="1662">
              <a:solidFill>
                <a:prstClr val="black"/>
              </a:solidFill>
            </a:endParaRPr>
          </a:p>
        </p:txBody>
      </p:sp>
    </p:spTree>
    <p:extLst>
      <p:ext uri="{BB962C8B-B14F-4D97-AF65-F5344CB8AC3E}">
        <p14:creationId xmlns:p14="http://schemas.microsoft.com/office/powerpoint/2010/main" val="9891068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8"/>
            <a:ext cx="7886700" cy="1325563"/>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628651" y="1825625"/>
            <a:ext cx="78867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3"/>
            <a:ext cx="2057400" cy="365125"/>
          </a:xfrm>
          <a:prstGeom prst="rect">
            <a:avLst/>
          </a:prstGeom>
        </p:spPr>
        <p:txBody>
          <a:bodyPr/>
          <a:lstStyle/>
          <a:p>
            <a:pPr defTabSz="422041"/>
            <a:fld id="{108C6EE6-DFA4-4644-8063-511E459DD961}" type="datetimeFigureOut">
              <a:rPr lang="en-GB" sz="1662" smtClean="0">
                <a:solidFill>
                  <a:prstClr val="black"/>
                </a:solidFill>
              </a:rPr>
              <a:pPr defTabSz="422041"/>
              <a:t>29/06/2019</a:t>
            </a:fld>
            <a:endParaRPr lang="en-GB" sz="1662">
              <a:solidFill>
                <a:prstClr val="black"/>
              </a:solidFill>
            </a:endParaRPr>
          </a:p>
        </p:txBody>
      </p:sp>
      <p:sp>
        <p:nvSpPr>
          <p:cNvPr id="5" name="Footer Placeholder 4"/>
          <p:cNvSpPr>
            <a:spLocks noGrp="1"/>
          </p:cNvSpPr>
          <p:nvPr>
            <p:ph type="ftr" sz="quarter" idx="11"/>
          </p:nvPr>
        </p:nvSpPr>
        <p:spPr>
          <a:xfrm>
            <a:off x="3028951" y="6356353"/>
            <a:ext cx="3086100" cy="365125"/>
          </a:xfrm>
          <a:prstGeom prst="rect">
            <a:avLst/>
          </a:prstGeom>
        </p:spPr>
        <p:txBody>
          <a:bodyPr/>
          <a:lstStyle/>
          <a:p>
            <a:pPr defTabSz="422041"/>
            <a:endParaRPr lang="en-GB" sz="1662">
              <a:solidFill>
                <a:prstClr val="black"/>
              </a:solidFill>
            </a:endParaRPr>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pPr defTabSz="422041"/>
            <a:fld id="{293E96A3-8164-4956-AC0D-7E1CF71FAD7C}" type="slidenum">
              <a:rPr lang="en-GB" sz="1662" smtClean="0">
                <a:solidFill>
                  <a:prstClr val="black"/>
                </a:solidFill>
              </a:rPr>
              <a:pPr defTabSz="422041"/>
              <a:t>‹#›</a:t>
            </a:fld>
            <a:endParaRPr lang="en-GB" sz="1662">
              <a:solidFill>
                <a:prstClr val="black"/>
              </a:solidFill>
            </a:endParaRPr>
          </a:p>
        </p:txBody>
      </p:sp>
    </p:spTree>
    <p:extLst>
      <p:ext uri="{BB962C8B-B14F-4D97-AF65-F5344CB8AC3E}">
        <p14:creationId xmlns:p14="http://schemas.microsoft.com/office/powerpoint/2010/main" val="36578673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41"/>
            <a:ext cx="7886700" cy="2852737"/>
          </a:xfrm>
          <a:prstGeom prst="rect">
            <a:avLst/>
          </a:prstGeom>
        </p:spPr>
        <p:txBody>
          <a:bodyPr anchor="b"/>
          <a:lstStyle>
            <a:lvl1pPr>
              <a:defRPr sz="5539"/>
            </a:lvl1pPr>
          </a:lstStyle>
          <a:p>
            <a:r>
              <a:rPr lang="en-US" smtClean="0"/>
              <a:t>Click to edit Master title style</a:t>
            </a:r>
            <a:endParaRPr lang="en-US" dirty="0"/>
          </a:p>
        </p:txBody>
      </p:sp>
      <p:sp>
        <p:nvSpPr>
          <p:cNvPr id="3" name="Text Placeholder 2"/>
          <p:cNvSpPr>
            <a:spLocks noGrp="1"/>
          </p:cNvSpPr>
          <p:nvPr>
            <p:ph type="body" idx="1"/>
          </p:nvPr>
        </p:nvSpPr>
        <p:spPr>
          <a:xfrm>
            <a:off x="623889" y="4589466"/>
            <a:ext cx="7886700" cy="1500187"/>
          </a:xfrm>
          <a:prstGeom prst="rect">
            <a:avLst/>
          </a:prstGeom>
        </p:spPr>
        <p:txBody>
          <a:bodyPr/>
          <a:lstStyle>
            <a:lvl1pPr marL="0" indent="0">
              <a:buNone/>
              <a:defRPr sz="2215">
                <a:solidFill>
                  <a:schemeClr val="tx1"/>
                </a:solidFill>
              </a:defRPr>
            </a:lvl1pPr>
            <a:lvl2pPr marL="422041" indent="0">
              <a:buNone/>
              <a:defRPr sz="1846">
                <a:solidFill>
                  <a:schemeClr val="tx1">
                    <a:tint val="75000"/>
                  </a:schemeClr>
                </a:solidFill>
              </a:defRPr>
            </a:lvl2pPr>
            <a:lvl3pPr marL="844083" indent="0">
              <a:buNone/>
              <a:defRPr sz="1662">
                <a:solidFill>
                  <a:schemeClr val="tx1">
                    <a:tint val="75000"/>
                  </a:schemeClr>
                </a:solidFill>
              </a:defRPr>
            </a:lvl3pPr>
            <a:lvl4pPr marL="1266124" indent="0">
              <a:buNone/>
              <a:defRPr sz="1477">
                <a:solidFill>
                  <a:schemeClr val="tx1">
                    <a:tint val="75000"/>
                  </a:schemeClr>
                </a:solidFill>
              </a:defRPr>
            </a:lvl4pPr>
            <a:lvl5pPr marL="1688165" indent="0">
              <a:buNone/>
              <a:defRPr sz="1477">
                <a:solidFill>
                  <a:schemeClr val="tx1">
                    <a:tint val="75000"/>
                  </a:schemeClr>
                </a:solidFill>
              </a:defRPr>
            </a:lvl5pPr>
            <a:lvl6pPr marL="2110207" indent="0">
              <a:buNone/>
              <a:defRPr sz="1477">
                <a:solidFill>
                  <a:schemeClr val="tx1">
                    <a:tint val="75000"/>
                  </a:schemeClr>
                </a:solidFill>
              </a:defRPr>
            </a:lvl6pPr>
            <a:lvl7pPr marL="2532248" indent="0">
              <a:buNone/>
              <a:defRPr sz="1477">
                <a:solidFill>
                  <a:schemeClr val="tx1">
                    <a:tint val="75000"/>
                  </a:schemeClr>
                </a:solidFill>
              </a:defRPr>
            </a:lvl7pPr>
            <a:lvl8pPr marL="2954289" indent="0">
              <a:buNone/>
              <a:defRPr sz="1477">
                <a:solidFill>
                  <a:schemeClr val="tx1">
                    <a:tint val="75000"/>
                  </a:schemeClr>
                </a:solidFill>
              </a:defRPr>
            </a:lvl8pPr>
            <a:lvl9pPr marL="3376331" indent="0">
              <a:buNone/>
              <a:defRPr sz="1477">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628650" y="6356353"/>
            <a:ext cx="2057400" cy="365125"/>
          </a:xfrm>
          <a:prstGeom prst="rect">
            <a:avLst/>
          </a:prstGeom>
        </p:spPr>
        <p:txBody>
          <a:bodyPr/>
          <a:lstStyle/>
          <a:p>
            <a:pPr defTabSz="422041"/>
            <a:fld id="{108C6EE6-DFA4-4644-8063-511E459DD961}" type="datetimeFigureOut">
              <a:rPr lang="en-GB" sz="1662" smtClean="0">
                <a:solidFill>
                  <a:prstClr val="black"/>
                </a:solidFill>
              </a:rPr>
              <a:pPr defTabSz="422041"/>
              <a:t>29/06/2019</a:t>
            </a:fld>
            <a:endParaRPr lang="en-GB" sz="1662">
              <a:solidFill>
                <a:prstClr val="black"/>
              </a:solidFill>
            </a:endParaRPr>
          </a:p>
        </p:txBody>
      </p:sp>
      <p:sp>
        <p:nvSpPr>
          <p:cNvPr id="5" name="Footer Placeholder 4"/>
          <p:cNvSpPr>
            <a:spLocks noGrp="1"/>
          </p:cNvSpPr>
          <p:nvPr>
            <p:ph type="ftr" sz="quarter" idx="11"/>
          </p:nvPr>
        </p:nvSpPr>
        <p:spPr>
          <a:xfrm>
            <a:off x="3028951" y="6356353"/>
            <a:ext cx="3086100" cy="365125"/>
          </a:xfrm>
          <a:prstGeom prst="rect">
            <a:avLst/>
          </a:prstGeom>
        </p:spPr>
        <p:txBody>
          <a:bodyPr/>
          <a:lstStyle/>
          <a:p>
            <a:pPr defTabSz="422041"/>
            <a:endParaRPr lang="en-GB" sz="1662">
              <a:solidFill>
                <a:prstClr val="black"/>
              </a:solidFill>
            </a:endParaRPr>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pPr defTabSz="422041"/>
            <a:fld id="{293E96A3-8164-4956-AC0D-7E1CF71FAD7C}" type="slidenum">
              <a:rPr lang="en-GB" sz="1662" smtClean="0">
                <a:solidFill>
                  <a:prstClr val="black"/>
                </a:solidFill>
              </a:rPr>
              <a:pPr defTabSz="422041"/>
              <a:t>‹#›</a:t>
            </a:fld>
            <a:endParaRPr lang="en-GB" sz="1662">
              <a:solidFill>
                <a:prstClr val="black"/>
              </a:solidFill>
            </a:endParaRPr>
          </a:p>
        </p:txBody>
      </p:sp>
    </p:spTree>
    <p:extLst>
      <p:ext uri="{BB962C8B-B14F-4D97-AF65-F5344CB8AC3E}">
        <p14:creationId xmlns:p14="http://schemas.microsoft.com/office/powerpoint/2010/main" val="29903592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8"/>
            <a:ext cx="7886700" cy="1325563"/>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3"/>
            <a:ext cx="2057400" cy="365125"/>
          </a:xfrm>
          <a:prstGeom prst="rect">
            <a:avLst/>
          </a:prstGeom>
        </p:spPr>
        <p:txBody>
          <a:bodyPr/>
          <a:lstStyle/>
          <a:p>
            <a:pPr defTabSz="422041"/>
            <a:fld id="{108C6EE6-DFA4-4644-8063-511E459DD961}" type="datetimeFigureOut">
              <a:rPr lang="en-GB" sz="1662" smtClean="0">
                <a:solidFill>
                  <a:prstClr val="black"/>
                </a:solidFill>
              </a:rPr>
              <a:pPr defTabSz="422041"/>
              <a:t>29/06/2019</a:t>
            </a:fld>
            <a:endParaRPr lang="en-GB" sz="1662">
              <a:solidFill>
                <a:prstClr val="black"/>
              </a:solidFill>
            </a:endParaRPr>
          </a:p>
        </p:txBody>
      </p:sp>
      <p:sp>
        <p:nvSpPr>
          <p:cNvPr id="6" name="Footer Placeholder 5"/>
          <p:cNvSpPr>
            <a:spLocks noGrp="1"/>
          </p:cNvSpPr>
          <p:nvPr>
            <p:ph type="ftr" sz="quarter" idx="11"/>
          </p:nvPr>
        </p:nvSpPr>
        <p:spPr>
          <a:xfrm>
            <a:off x="3028951" y="6356353"/>
            <a:ext cx="3086100" cy="365125"/>
          </a:xfrm>
          <a:prstGeom prst="rect">
            <a:avLst/>
          </a:prstGeom>
        </p:spPr>
        <p:txBody>
          <a:bodyPr/>
          <a:lstStyle/>
          <a:p>
            <a:pPr defTabSz="422041"/>
            <a:endParaRPr lang="en-GB" sz="1662">
              <a:solidFill>
                <a:prstClr val="black"/>
              </a:solidFill>
            </a:endParaRPr>
          </a:p>
        </p:txBody>
      </p:sp>
      <p:sp>
        <p:nvSpPr>
          <p:cNvPr id="7" name="Slide Number Placeholder 6"/>
          <p:cNvSpPr>
            <a:spLocks noGrp="1"/>
          </p:cNvSpPr>
          <p:nvPr>
            <p:ph type="sldNum" sz="quarter" idx="12"/>
          </p:nvPr>
        </p:nvSpPr>
        <p:spPr>
          <a:xfrm>
            <a:off x="6457950" y="6356353"/>
            <a:ext cx="2057400" cy="365125"/>
          </a:xfrm>
          <a:prstGeom prst="rect">
            <a:avLst/>
          </a:prstGeom>
        </p:spPr>
        <p:txBody>
          <a:bodyPr/>
          <a:lstStyle/>
          <a:p>
            <a:pPr defTabSz="422041"/>
            <a:fld id="{293E96A3-8164-4956-AC0D-7E1CF71FAD7C}" type="slidenum">
              <a:rPr lang="en-GB" sz="1662" smtClean="0">
                <a:solidFill>
                  <a:prstClr val="black"/>
                </a:solidFill>
              </a:rPr>
              <a:pPr defTabSz="422041"/>
              <a:t>‹#›</a:t>
            </a:fld>
            <a:endParaRPr lang="en-GB" sz="1662">
              <a:solidFill>
                <a:prstClr val="black"/>
              </a:solidFill>
            </a:endParaRPr>
          </a:p>
        </p:txBody>
      </p:sp>
    </p:spTree>
    <p:extLst>
      <p:ext uri="{BB962C8B-B14F-4D97-AF65-F5344CB8AC3E}">
        <p14:creationId xmlns:p14="http://schemas.microsoft.com/office/powerpoint/2010/main" val="17791103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8"/>
            <a:ext cx="7886700" cy="1325563"/>
          </a:xfrm>
          <a:prstGeom prst="rect">
            <a:avLst/>
          </a:prstGeo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28650" y="6356353"/>
            <a:ext cx="2057400" cy="365125"/>
          </a:xfrm>
          <a:prstGeom prst="rect">
            <a:avLst/>
          </a:prstGeom>
        </p:spPr>
        <p:txBody>
          <a:bodyPr/>
          <a:lstStyle/>
          <a:p>
            <a:pPr defTabSz="422041"/>
            <a:fld id="{108C6EE6-DFA4-4644-8063-511E459DD961}" type="datetimeFigureOut">
              <a:rPr lang="en-GB" sz="1662" smtClean="0">
                <a:solidFill>
                  <a:prstClr val="black"/>
                </a:solidFill>
              </a:rPr>
              <a:pPr defTabSz="422041"/>
              <a:t>29/06/2019</a:t>
            </a:fld>
            <a:endParaRPr lang="en-GB" sz="1662">
              <a:solidFill>
                <a:prstClr val="black"/>
              </a:solidFill>
            </a:endParaRPr>
          </a:p>
        </p:txBody>
      </p:sp>
      <p:sp>
        <p:nvSpPr>
          <p:cNvPr id="8" name="Footer Placeholder 7"/>
          <p:cNvSpPr>
            <a:spLocks noGrp="1"/>
          </p:cNvSpPr>
          <p:nvPr>
            <p:ph type="ftr" sz="quarter" idx="11"/>
          </p:nvPr>
        </p:nvSpPr>
        <p:spPr>
          <a:xfrm>
            <a:off x="3028951" y="6356353"/>
            <a:ext cx="3086100" cy="365125"/>
          </a:xfrm>
          <a:prstGeom prst="rect">
            <a:avLst/>
          </a:prstGeom>
        </p:spPr>
        <p:txBody>
          <a:bodyPr/>
          <a:lstStyle/>
          <a:p>
            <a:pPr defTabSz="422041"/>
            <a:endParaRPr lang="en-GB" sz="1662">
              <a:solidFill>
                <a:prstClr val="black"/>
              </a:solidFill>
            </a:endParaRPr>
          </a:p>
        </p:txBody>
      </p:sp>
      <p:sp>
        <p:nvSpPr>
          <p:cNvPr id="9" name="Slide Number Placeholder 8"/>
          <p:cNvSpPr>
            <a:spLocks noGrp="1"/>
          </p:cNvSpPr>
          <p:nvPr>
            <p:ph type="sldNum" sz="quarter" idx="12"/>
          </p:nvPr>
        </p:nvSpPr>
        <p:spPr>
          <a:xfrm>
            <a:off x="6457950" y="6356353"/>
            <a:ext cx="2057400" cy="365125"/>
          </a:xfrm>
          <a:prstGeom prst="rect">
            <a:avLst/>
          </a:prstGeom>
        </p:spPr>
        <p:txBody>
          <a:bodyPr/>
          <a:lstStyle/>
          <a:p>
            <a:pPr defTabSz="422041"/>
            <a:fld id="{293E96A3-8164-4956-AC0D-7E1CF71FAD7C}" type="slidenum">
              <a:rPr lang="en-GB" sz="1662" smtClean="0">
                <a:solidFill>
                  <a:prstClr val="black"/>
                </a:solidFill>
              </a:rPr>
              <a:pPr defTabSz="422041"/>
              <a:t>‹#›</a:t>
            </a:fld>
            <a:endParaRPr lang="en-GB" sz="1662">
              <a:solidFill>
                <a:prstClr val="black"/>
              </a:solidFill>
            </a:endParaRPr>
          </a:p>
        </p:txBody>
      </p:sp>
    </p:spTree>
    <p:extLst>
      <p:ext uri="{BB962C8B-B14F-4D97-AF65-F5344CB8AC3E}">
        <p14:creationId xmlns:p14="http://schemas.microsoft.com/office/powerpoint/2010/main" val="13607880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8"/>
            <a:ext cx="7886700" cy="1325563"/>
          </a:xfrm>
          <a:prstGeom prst="rect">
            <a:avLst/>
          </a:prstGeom>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28650" y="6356353"/>
            <a:ext cx="2057400" cy="365125"/>
          </a:xfrm>
          <a:prstGeom prst="rect">
            <a:avLst/>
          </a:prstGeom>
        </p:spPr>
        <p:txBody>
          <a:bodyPr/>
          <a:lstStyle/>
          <a:p>
            <a:pPr defTabSz="422041"/>
            <a:fld id="{108C6EE6-DFA4-4644-8063-511E459DD961}" type="datetimeFigureOut">
              <a:rPr lang="en-GB" sz="1662" smtClean="0">
                <a:solidFill>
                  <a:prstClr val="black"/>
                </a:solidFill>
              </a:rPr>
              <a:pPr defTabSz="422041"/>
              <a:t>29/06/2019</a:t>
            </a:fld>
            <a:endParaRPr lang="en-GB" sz="1662">
              <a:solidFill>
                <a:prstClr val="black"/>
              </a:solidFill>
            </a:endParaRPr>
          </a:p>
        </p:txBody>
      </p:sp>
      <p:sp>
        <p:nvSpPr>
          <p:cNvPr id="4" name="Footer Placeholder 3"/>
          <p:cNvSpPr>
            <a:spLocks noGrp="1"/>
          </p:cNvSpPr>
          <p:nvPr>
            <p:ph type="ftr" sz="quarter" idx="11"/>
          </p:nvPr>
        </p:nvSpPr>
        <p:spPr>
          <a:xfrm>
            <a:off x="3028951" y="6356353"/>
            <a:ext cx="3086100" cy="365125"/>
          </a:xfrm>
          <a:prstGeom prst="rect">
            <a:avLst/>
          </a:prstGeom>
        </p:spPr>
        <p:txBody>
          <a:bodyPr/>
          <a:lstStyle/>
          <a:p>
            <a:pPr defTabSz="422041"/>
            <a:endParaRPr lang="en-GB" sz="1662">
              <a:solidFill>
                <a:prstClr val="black"/>
              </a:solidFill>
            </a:endParaRPr>
          </a:p>
        </p:txBody>
      </p:sp>
      <p:sp>
        <p:nvSpPr>
          <p:cNvPr id="5" name="Slide Number Placeholder 4"/>
          <p:cNvSpPr>
            <a:spLocks noGrp="1"/>
          </p:cNvSpPr>
          <p:nvPr>
            <p:ph type="sldNum" sz="quarter" idx="12"/>
          </p:nvPr>
        </p:nvSpPr>
        <p:spPr>
          <a:xfrm>
            <a:off x="6457950" y="6356353"/>
            <a:ext cx="2057400" cy="365125"/>
          </a:xfrm>
          <a:prstGeom prst="rect">
            <a:avLst/>
          </a:prstGeom>
        </p:spPr>
        <p:txBody>
          <a:bodyPr/>
          <a:lstStyle/>
          <a:p>
            <a:pPr defTabSz="422041"/>
            <a:fld id="{293E96A3-8164-4956-AC0D-7E1CF71FAD7C}" type="slidenum">
              <a:rPr lang="en-GB" sz="1662" smtClean="0">
                <a:solidFill>
                  <a:prstClr val="black"/>
                </a:solidFill>
              </a:rPr>
              <a:pPr defTabSz="422041"/>
              <a:t>‹#›</a:t>
            </a:fld>
            <a:endParaRPr lang="en-GB" sz="1662">
              <a:solidFill>
                <a:prstClr val="black"/>
              </a:solidFill>
            </a:endParaRPr>
          </a:p>
        </p:txBody>
      </p:sp>
    </p:spTree>
    <p:extLst>
      <p:ext uri="{BB962C8B-B14F-4D97-AF65-F5344CB8AC3E}">
        <p14:creationId xmlns:p14="http://schemas.microsoft.com/office/powerpoint/2010/main" val="14856749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3"/>
            <a:ext cx="2057400" cy="365125"/>
          </a:xfrm>
          <a:prstGeom prst="rect">
            <a:avLst/>
          </a:prstGeom>
        </p:spPr>
        <p:txBody>
          <a:bodyPr/>
          <a:lstStyle/>
          <a:p>
            <a:pPr defTabSz="422041"/>
            <a:fld id="{108C6EE6-DFA4-4644-8063-511E459DD961}" type="datetimeFigureOut">
              <a:rPr lang="en-GB" sz="1662" smtClean="0">
                <a:solidFill>
                  <a:prstClr val="black"/>
                </a:solidFill>
              </a:rPr>
              <a:pPr defTabSz="422041"/>
              <a:t>29/06/2019</a:t>
            </a:fld>
            <a:endParaRPr lang="en-GB" sz="1662">
              <a:solidFill>
                <a:prstClr val="black"/>
              </a:solidFill>
            </a:endParaRPr>
          </a:p>
        </p:txBody>
      </p:sp>
      <p:sp>
        <p:nvSpPr>
          <p:cNvPr id="3" name="Footer Placeholder 2"/>
          <p:cNvSpPr>
            <a:spLocks noGrp="1"/>
          </p:cNvSpPr>
          <p:nvPr>
            <p:ph type="ftr" sz="quarter" idx="11"/>
          </p:nvPr>
        </p:nvSpPr>
        <p:spPr>
          <a:xfrm>
            <a:off x="3028951" y="6356353"/>
            <a:ext cx="3086100" cy="365125"/>
          </a:xfrm>
          <a:prstGeom prst="rect">
            <a:avLst/>
          </a:prstGeom>
        </p:spPr>
        <p:txBody>
          <a:bodyPr/>
          <a:lstStyle/>
          <a:p>
            <a:pPr defTabSz="422041"/>
            <a:endParaRPr lang="en-GB" sz="1662">
              <a:solidFill>
                <a:prstClr val="black"/>
              </a:solidFill>
            </a:endParaRPr>
          </a:p>
        </p:txBody>
      </p:sp>
      <p:sp>
        <p:nvSpPr>
          <p:cNvPr id="4" name="Slide Number Placeholder 3"/>
          <p:cNvSpPr>
            <a:spLocks noGrp="1"/>
          </p:cNvSpPr>
          <p:nvPr>
            <p:ph type="sldNum" sz="quarter" idx="12"/>
          </p:nvPr>
        </p:nvSpPr>
        <p:spPr>
          <a:xfrm>
            <a:off x="6457950" y="6356353"/>
            <a:ext cx="2057400" cy="365125"/>
          </a:xfrm>
          <a:prstGeom prst="rect">
            <a:avLst/>
          </a:prstGeom>
        </p:spPr>
        <p:txBody>
          <a:bodyPr/>
          <a:lstStyle/>
          <a:p>
            <a:pPr defTabSz="422041"/>
            <a:fld id="{293E96A3-8164-4956-AC0D-7E1CF71FAD7C}" type="slidenum">
              <a:rPr lang="en-GB" sz="1662" smtClean="0">
                <a:solidFill>
                  <a:prstClr val="black"/>
                </a:solidFill>
              </a:rPr>
              <a:pPr defTabSz="422041"/>
              <a:t>‹#›</a:t>
            </a:fld>
            <a:endParaRPr lang="en-GB" sz="1662">
              <a:solidFill>
                <a:prstClr val="black"/>
              </a:solidFill>
            </a:endParaRPr>
          </a:p>
        </p:txBody>
      </p:sp>
    </p:spTree>
    <p:extLst>
      <p:ext uri="{BB962C8B-B14F-4D97-AF65-F5344CB8AC3E}">
        <p14:creationId xmlns:p14="http://schemas.microsoft.com/office/powerpoint/2010/main" val="677542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a:prstGeom prst="rect">
            <a:avLst/>
          </a:prstGeom>
        </p:spPr>
        <p:txBody>
          <a:bodyPr anchor="b"/>
          <a:lstStyle>
            <a:lvl1pPr>
              <a:defRPr sz="2954"/>
            </a:lvl1pPr>
          </a:lstStyle>
          <a:p>
            <a:r>
              <a:rPr lang="en-US" smtClean="0"/>
              <a:t>Click to edit Master title style</a:t>
            </a:r>
            <a:endParaRPr lang="en-US" dirty="0"/>
          </a:p>
        </p:txBody>
      </p:sp>
      <p:sp>
        <p:nvSpPr>
          <p:cNvPr id="3" name="Content Placeholder 2"/>
          <p:cNvSpPr>
            <a:spLocks noGrp="1"/>
          </p:cNvSpPr>
          <p:nvPr>
            <p:ph idx="1"/>
          </p:nvPr>
        </p:nvSpPr>
        <p:spPr>
          <a:xfrm>
            <a:off x="3887391" y="987428"/>
            <a:ext cx="4629150" cy="4873625"/>
          </a:xfrm>
          <a:prstGeom prst="rect">
            <a:avLst/>
          </a:prstGeo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2" y="2057400"/>
            <a:ext cx="2949178" cy="3811588"/>
          </a:xfrm>
          <a:prstGeom prst="rect">
            <a:avLst/>
          </a:prstGeo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en-US" smtClean="0"/>
              <a:t>Edit Master text styles</a:t>
            </a:r>
          </a:p>
        </p:txBody>
      </p:sp>
      <p:sp>
        <p:nvSpPr>
          <p:cNvPr id="5" name="Date Placeholder 4"/>
          <p:cNvSpPr>
            <a:spLocks noGrp="1"/>
          </p:cNvSpPr>
          <p:nvPr>
            <p:ph type="dt" sz="half" idx="10"/>
          </p:nvPr>
        </p:nvSpPr>
        <p:spPr>
          <a:xfrm>
            <a:off x="628650" y="6356353"/>
            <a:ext cx="2057400" cy="365125"/>
          </a:xfrm>
          <a:prstGeom prst="rect">
            <a:avLst/>
          </a:prstGeom>
        </p:spPr>
        <p:txBody>
          <a:bodyPr/>
          <a:lstStyle/>
          <a:p>
            <a:pPr defTabSz="422041"/>
            <a:fld id="{108C6EE6-DFA4-4644-8063-511E459DD961}" type="datetimeFigureOut">
              <a:rPr lang="en-GB" sz="1662" smtClean="0">
                <a:solidFill>
                  <a:prstClr val="black"/>
                </a:solidFill>
              </a:rPr>
              <a:pPr defTabSz="422041"/>
              <a:t>29/06/2019</a:t>
            </a:fld>
            <a:endParaRPr lang="en-GB" sz="1662">
              <a:solidFill>
                <a:prstClr val="black"/>
              </a:solidFill>
            </a:endParaRPr>
          </a:p>
        </p:txBody>
      </p:sp>
      <p:sp>
        <p:nvSpPr>
          <p:cNvPr id="6" name="Footer Placeholder 5"/>
          <p:cNvSpPr>
            <a:spLocks noGrp="1"/>
          </p:cNvSpPr>
          <p:nvPr>
            <p:ph type="ftr" sz="quarter" idx="11"/>
          </p:nvPr>
        </p:nvSpPr>
        <p:spPr>
          <a:xfrm>
            <a:off x="3028951" y="6356353"/>
            <a:ext cx="3086100" cy="365125"/>
          </a:xfrm>
          <a:prstGeom prst="rect">
            <a:avLst/>
          </a:prstGeom>
        </p:spPr>
        <p:txBody>
          <a:bodyPr/>
          <a:lstStyle/>
          <a:p>
            <a:pPr defTabSz="422041"/>
            <a:endParaRPr lang="en-GB" sz="1662">
              <a:solidFill>
                <a:prstClr val="black"/>
              </a:solidFill>
            </a:endParaRPr>
          </a:p>
        </p:txBody>
      </p:sp>
      <p:sp>
        <p:nvSpPr>
          <p:cNvPr id="7" name="Slide Number Placeholder 6"/>
          <p:cNvSpPr>
            <a:spLocks noGrp="1"/>
          </p:cNvSpPr>
          <p:nvPr>
            <p:ph type="sldNum" sz="quarter" idx="12"/>
          </p:nvPr>
        </p:nvSpPr>
        <p:spPr>
          <a:xfrm>
            <a:off x="6457950" y="6356353"/>
            <a:ext cx="2057400" cy="365125"/>
          </a:xfrm>
          <a:prstGeom prst="rect">
            <a:avLst/>
          </a:prstGeom>
        </p:spPr>
        <p:txBody>
          <a:bodyPr/>
          <a:lstStyle/>
          <a:p>
            <a:pPr defTabSz="422041"/>
            <a:fld id="{293E96A3-8164-4956-AC0D-7E1CF71FAD7C}" type="slidenum">
              <a:rPr lang="en-GB" sz="1662" smtClean="0">
                <a:solidFill>
                  <a:prstClr val="black"/>
                </a:solidFill>
              </a:rPr>
              <a:pPr defTabSz="422041"/>
              <a:t>‹#›</a:t>
            </a:fld>
            <a:endParaRPr lang="en-GB" sz="1662">
              <a:solidFill>
                <a:prstClr val="black"/>
              </a:solidFill>
            </a:endParaRPr>
          </a:p>
        </p:txBody>
      </p:sp>
    </p:spTree>
    <p:extLst>
      <p:ext uri="{BB962C8B-B14F-4D97-AF65-F5344CB8AC3E}">
        <p14:creationId xmlns:p14="http://schemas.microsoft.com/office/powerpoint/2010/main" val="15568734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a:prstGeom prst="rect">
            <a:avLst/>
          </a:prstGeom>
        </p:spPr>
        <p:txBody>
          <a:bodyPr anchor="b"/>
          <a:lstStyle>
            <a:lvl1pPr>
              <a:defRPr sz="2954"/>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a:prstGeom prst="rect">
            <a:avLst/>
          </a:prstGeom>
        </p:spPr>
        <p:txBody>
          <a:bodyPr anchor="t"/>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r>
              <a:rPr lang="en-US" smtClean="0"/>
              <a:t>Click icon to add picture</a:t>
            </a:r>
            <a:endParaRPr lang="en-US" dirty="0"/>
          </a:p>
        </p:txBody>
      </p:sp>
      <p:sp>
        <p:nvSpPr>
          <p:cNvPr id="4" name="Text Placeholder 3"/>
          <p:cNvSpPr>
            <a:spLocks noGrp="1"/>
          </p:cNvSpPr>
          <p:nvPr>
            <p:ph type="body" sz="half" idx="2"/>
          </p:nvPr>
        </p:nvSpPr>
        <p:spPr>
          <a:xfrm>
            <a:off x="629842" y="2057400"/>
            <a:ext cx="2949178" cy="3811588"/>
          </a:xfrm>
          <a:prstGeom prst="rect">
            <a:avLst/>
          </a:prstGeo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en-US" smtClean="0"/>
              <a:t>Edit Master text styles</a:t>
            </a:r>
          </a:p>
        </p:txBody>
      </p:sp>
      <p:sp>
        <p:nvSpPr>
          <p:cNvPr id="5" name="Date Placeholder 4"/>
          <p:cNvSpPr>
            <a:spLocks noGrp="1"/>
          </p:cNvSpPr>
          <p:nvPr>
            <p:ph type="dt" sz="half" idx="10"/>
          </p:nvPr>
        </p:nvSpPr>
        <p:spPr>
          <a:xfrm>
            <a:off x="628650" y="6356353"/>
            <a:ext cx="2057400" cy="365125"/>
          </a:xfrm>
          <a:prstGeom prst="rect">
            <a:avLst/>
          </a:prstGeom>
        </p:spPr>
        <p:txBody>
          <a:bodyPr/>
          <a:lstStyle/>
          <a:p>
            <a:pPr defTabSz="422041"/>
            <a:fld id="{108C6EE6-DFA4-4644-8063-511E459DD961}" type="datetimeFigureOut">
              <a:rPr lang="en-GB" sz="1662" smtClean="0">
                <a:solidFill>
                  <a:prstClr val="black"/>
                </a:solidFill>
              </a:rPr>
              <a:pPr defTabSz="422041"/>
              <a:t>29/06/2019</a:t>
            </a:fld>
            <a:endParaRPr lang="en-GB" sz="1662">
              <a:solidFill>
                <a:prstClr val="black"/>
              </a:solidFill>
            </a:endParaRPr>
          </a:p>
        </p:txBody>
      </p:sp>
      <p:sp>
        <p:nvSpPr>
          <p:cNvPr id="6" name="Footer Placeholder 5"/>
          <p:cNvSpPr>
            <a:spLocks noGrp="1"/>
          </p:cNvSpPr>
          <p:nvPr>
            <p:ph type="ftr" sz="quarter" idx="11"/>
          </p:nvPr>
        </p:nvSpPr>
        <p:spPr>
          <a:xfrm>
            <a:off x="3028951" y="6356353"/>
            <a:ext cx="3086100" cy="365125"/>
          </a:xfrm>
          <a:prstGeom prst="rect">
            <a:avLst/>
          </a:prstGeom>
        </p:spPr>
        <p:txBody>
          <a:bodyPr/>
          <a:lstStyle/>
          <a:p>
            <a:pPr defTabSz="422041"/>
            <a:endParaRPr lang="en-GB" sz="1662">
              <a:solidFill>
                <a:prstClr val="black"/>
              </a:solidFill>
            </a:endParaRPr>
          </a:p>
        </p:txBody>
      </p:sp>
      <p:sp>
        <p:nvSpPr>
          <p:cNvPr id="7" name="Slide Number Placeholder 6"/>
          <p:cNvSpPr>
            <a:spLocks noGrp="1"/>
          </p:cNvSpPr>
          <p:nvPr>
            <p:ph type="sldNum" sz="quarter" idx="12"/>
          </p:nvPr>
        </p:nvSpPr>
        <p:spPr>
          <a:xfrm>
            <a:off x="6457950" y="6356353"/>
            <a:ext cx="2057400" cy="365125"/>
          </a:xfrm>
          <a:prstGeom prst="rect">
            <a:avLst/>
          </a:prstGeom>
        </p:spPr>
        <p:txBody>
          <a:bodyPr/>
          <a:lstStyle/>
          <a:p>
            <a:pPr defTabSz="422041"/>
            <a:fld id="{293E96A3-8164-4956-AC0D-7E1CF71FAD7C}" type="slidenum">
              <a:rPr lang="en-GB" sz="1662" smtClean="0">
                <a:solidFill>
                  <a:prstClr val="black"/>
                </a:solidFill>
              </a:rPr>
              <a:pPr defTabSz="422041"/>
              <a:t>‹#›</a:t>
            </a:fld>
            <a:endParaRPr lang="en-GB" sz="1662">
              <a:solidFill>
                <a:prstClr val="black"/>
              </a:solidFill>
            </a:endParaRPr>
          </a:p>
        </p:txBody>
      </p:sp>
    </p:spTree>
    <p:extLst>
      <p:ext uri="{BB962C8B-B14F-4D97-AF65-F5344CB8AC3E}">
        <p14:creationId xmlns:p14="http://schemas.microsoft.com/office/powerpoint/2010/main" val="29876667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8"/>
            <a:ext cx="7886700" cy="1325563"/>
          </a:xfrm>
          <a:prstGeom prst="rect">
            <a:avLst/>
          </a:prstGeo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1825625"/>
            <a:ext cx="7886700"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3"/>
            <a:ext cx="2057400" cy="365125"/>
          </a:xfrm>
          <a:prstGeom prst="rect">
            <a:avLst/>
          </a:prstGeom>
        </p:spPr>
        <p:txBody>
          <a:bodyPr/>
          <a:lstStyle/>
          <a:p>
            <a:pPr defTabSz="422041"/>
            <a:fld id="{108C6EE6-DFA4-4644-8063-511E459DD961}" type="datetimeFigureOut">
              <a:rPr lang="en-GB" sz="1662" smtClean="0">
                <a:solidFill>
                  <a:prstClr val="black"/>
                </a:solidFill>
              </a:rPr>
              <a:pPr defTabSz="422041"/>
              <a:t>29/06/2019</a:t>
            </a:fld>
            <a:endParaRPr lang="en-GB" sz="1662">
              <a:solidFill>
                <a:prstClr val="black"/>
              </a:solidFill>
            </a:endParaRPr>
          </a:p>
        </p:txBody>
      </p:sp>
      <p:sp>
        <p:nvSpPr>
          <p:cNvPr id="5" name="Footer Placeholder 4"/>
          <p:cNvSpPr>
            <a:spLocks noGrp="1"/>
          </p:cNvSpPr>
          <p:nvPr>
            <p:ph type="ftr" sz="quarter" idx="11"/>
          </p:nvPr>
        </p:nvSpPr>
        <p:spPr>
          <a:xfrm>
            <a:off x="3028951" y="6356353"/>
            <a:ext cx="3086100" cy="365125"/>
          </a:xfrm>
          <a:prstGeom prst="rect">
            <a:avLst/>
          </a:prstGeom>
        </p:spPr>
        <p:txBody>
          <a:bodyPr/>
          <a:lstStyle/>
          <a:p>
            <a:pPr defTabSz="422041"/>
            <a:endParaRPr lang="en-GB" sz="1662">
              <a:solidFill>
                <a:prstClr val="black"/>
              </a:solidFill>
            </a:endParaRPr>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pPr defTabSz="422041"/>
            <a:fld id="{293E96A3-8164-4956-AC0D-7E1CF71FAD7C}" type="slidenum">
              <a:rPr lang="en-GB" sz="1662" smtClean="0">
                <a:solidFill>
                  <a:prstClr val="black"/>
                </a:solidFill>
              </a:rPr>
              <a:pPr defTabSz="422041"/>
              <a:t>‹#›</a:t>
            </a:fld>
            <a:endParaRPr lang="en-GB" sz="1662">
              <a:solidFill>
                <a:prstClr val="black"/>
              </a:solidFill>
            </a:endParaRPr>
          </a:p>
        </p:txBody>
      </p:sp>
    </p:spTree>
    <p:extLst>
      <p:ext uri="{BB962C8B-B14F-4D97-AF65-F5344CB8AC3E}">
        <p14:creationId xmlns:p14="http://schemas.microsoft.com/office/powerpoint/2010/main" val="3984760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heme" Target="../theme/theme1.xml"/><Relationship Id="rId7"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 Id="rId9" Type="http://schemas.openxmlformats.org/officeDocument/2006/relationships/image" Target="../media/image6.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1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2.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2.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3.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26.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5" Type="http://schemas.openxmlformats.org/officeDocument/2006/relationships/theme" Target="../theme/theme14.xml"/><Relationship Id="rId4" Type="http://schemas.openxmlformats.org/officeDocument/2006/relationships/slideLayout" Target="../slideLayouts/slideLayout12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image" Target="../media/image25.png"/><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image" Target="../media/image24.png"/><Relationship Id="rId2" Type="http://schemas.openxmlformats.org/officeDocument/2006/relationships/slideLayout" Target="../slideLayouts/slideLayout129.xml"/><Relationship Id="rId16" Type="http://schemas.openxmlformats.org/officeDocument/2006/relationships/theme" Target="../theme/theme15.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10" Type="http://schemas.openxmlformats.org/officeDocument/2006/relationships/slideLayout" Target="../slideLayouts/slideLayout137.xml"/><Relationship Id="rId19" Type="http://schemas.openxmlformats.org/officeDocument/2006/relationships/image" Target="../media/image26.png"/><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18784" y="1772816"/>
            <a:ext cx="6468016" cy="4353347"/>
          </a:xfrm>
          <a:prstGeom prst="rect">
            <a:avLst/>
          </a:prstGeom>
        </p:spPr>
        <p:txBody>
          <a:bodyPr vert="horz" lIns="91440" tIns="45720" rIns="91440" bIns="45720" rtlCol="0">
            <a:normAutofit/>
          </a:bodyPr>
          <a:lstStyle/>
          <a:p>
            <a:pPr lvl="0"/>
            <a:r>
              <a:rPr lang="en-US" dirty="0" smtClean="0"/>
              <a:t>Click to edit Master text styles</a:t>
            </a:r>
          </a:p>
          <a:p>
            <a:pPr lvl="0"/>
            <a:endParaRPr lang="en-US" dirty="0" smtClean="0"/>
          </a:p>
          <a:p>
            <a:pPr lvl="0"/>
            <a:endParaRPr lang="en-US" dirty="0" smtClean="0"/>
          </a:p>
        </p:txBody>
      </p:sp>
      <p:sp>
        <p:nvSpPr>
          <p:cNvPr id="2" name="Title Placeholder 1"/>
          <p:cNvSpPr>
            <a:spLocks noGrp="1"/>
          </p:cNvSpPr>
          <p:nvPr>
            <p:ph type="title"/>
          </p:nvPr>
        </p:nvSpPr>
        <p:spPr>
          <a:xfrm>
            <a:off x="457200" y="620688"/>
            <a:ext cx="8229600" cy="1008112"/>
          </a:xfrm>
          <a:prstGeom prst="rect">
            <a:avLst/>
          </a:prstGeom>
        </p:spPr>
        <p:txBody>
          <a:bodyPr vert="horz" lIns="91440" tIns="45720" rIns="91440" bIns="45720" rtlCol="0" anchor="ctr">
            <a:normAutofit/>
          </a:bodyPr>
          <a:lstStyle/>
          <a:p>
            <a:r>
              <a:rPr lang="en-US" dirty="0" smtClean="0"/>
              <a:t>Click to edit </a:t>
            </a:r>
            <a:br>
              <a:rPr lang="en-US" dirty="0" smtClean="0"/>
            </a:br>
            <a:r>
              <a:rPr lang="en-US" dirty="0" smtClean="0"/>
              <a:t>Master title style</a:t>
            </a:r>
            <a:endParaRPr lang="en-US" dirty="0"/>
          </a:p>
        </p:txBody>
      </p:sp>
      <p:sp>
        <p:nvSpPr>
          <p:cNvPr id="4" name="Date Placeholder 3"/>
          <p:cNvSpPr>
            <a:spLocks noGrp="1"/>
          </p:cNvSpPr>
          <p:nvPr>
            <p:ph type="dt" sz="half" idx="2"/>
          </p:nvPr>
        </p:nvSpPr>
        <p:spPr>
          <a:xfrm>
            <a:off x="467544" y="116633"/>
            <a:ext cx="1584176" cy="360040"/>
          </a:xfrm>
          <a:prstGeom prst="rect">
            <a:avLst/>
          </a:prstGeom>
        </p:spPr>
        <p:txBody>
          <a:bodyPr vert="horz" lIns="91440" tIns="45720" rIns="91440" bIns="45720" rtlCol="0" anchor="ctr"/>
          <a:lstStyle>
            <a:lvl1pPr algn="l">
              <a:defRPr sz="1200">
                <a:solidFill>
                  <a:schemeClr val="tx1">
                    <a:tint val="75000"/>
                  </a:schemeClr>
                </a:solidFill>
              </a:defRPr>
            </a:lvl1pPr>
          </a:lstStyle>
          <a:p>
            <a:fld id="{E89D0094-7C01-460B-9CD3-1FC0442D839E}" type="datetime3">
              <a:rPr lang="en-US" smtClean="0"/>
              <a:t>29 June 2019</a:t>
            </a:fld>
            <a:endParaRPr lang="en-US" dirty="0"/>
          </a:p>
        </p:txBody>
      </p:sp>
      <p:sp>
        <p:nvSpPr>
          <p:cNvPr id="5" name="Footer Placeholder 4"/>
          <p:cNvSpPr>
            <a:spLocks noGrp="1"/>
          </p:cNvSpPr>
          <p:nvPr>
            <p:ph type="ftr" sz="quarter" idx="3"/>
          </p:nvPr>
        </p:nvSpPr>
        <p:spPr>
          <a:xfrm>
            <a:off x="2218783" y="116633"/>
            <a:ext cx="5773016" cy="360039"/>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err="1" smtClean="0"/>
              <a:t>Orientierung</a:t>
            </a:r>
            <a:endParaRPr lang="en-US" dirty="0"/>
          </a:p>
        </p:txBody>
      </p:sp>
      <p:sp>
        <p:nvSpPr>
          <p:cNvPr id="6" name="Slide Number Placeholder 5"/>
          <p:cNvSpPr>
            <a:spLocks noGrp="1"/>
          </p:cNvSpPr>
          <p:nvPr>
            <p:ph type="sldNum" sz="quarter" idx="4"/>
          </p:nvPr>
        </p:nvSpPr>
        <p:spPr>
          <a:xfrm>
            <a:off x="8131924" y="116633"/>
            <a:ext cx="549424" cy="360040"/>
          </a:xfrm>
          <a:prstGeom prst="rect">
            <a:avLst/>
          </a:prstGeom>
        </p:spPr>
        <p:txBody>
          <a:bodyPr vert="horz" lIns="91440" tIns="45720" rIns="91440" bIns="45720" rtlCol="0" anchor="ctr"/>
          <a:lstStyle>
            <a:lvl1pPr algn="r">
              <a:defRPr sz="1200">
                <a:solidFill>
                  <a:schemeClr val="tx1">
                    <a:tint val="75000"/>
                  </a:schemeClr>
                </a:solidFill>
              </a:defRPr>
            </a:lvl1pPr>
          </a:lstStyle>
          <a:p>
            <a:fld id="{1262C4D6-FB87-489C-89DF-99CFFBF4BB96}" type="slidenum">
              <a:rPr lang="en-US" smtClean="0"/>
              <a:pPr/>
              <a:t>‹#›</a:t>
            </a:fld>
            <a:endParaRPr lang="en-US"/>
          </a:p>
        </p:txBody>
      </p:sp>
      <p:pic>
        <p:nvPicPr>
          <p:cNvPr id="14" name="Picture 4" descr="C:\Users\kandli_eva\Documents\Governance von Schutzgebieten\04 PPP Sample\Clean\Logos\bmz-with-on-behalf-of-en-rgb-300_rdax_380x133_100.jpg"/>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3716114" y="6066926"/>
            <a:ext cx="2667669" cy="7910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5" descr="C:\Users\GBF\Pictures\KEY LOGOS etc\LOGOS PARTNERS &amp;  OLD\gizlogo-standard-rgb-300 compressed.jpg"/>
          <p:cNvPicPr>
            <a:picLocks noChangeAspect="1" noChangeArrowheads="1"/>
          </p:cNvPicPr>
          <p:nvPr userDrawn="1"/>
        </p:nvPicPr>
        <p:blipFill rotWithShape="1">
          <a:blip r:embed="rId5" cstate="email">
            <a:extLst>
              <a:ext uri="{28A0092B-C50C-407E-A947-70E740481C1C}">
                <a14:useLocalDpi xmlns:a14="http://schemas.microsoft.com/office/drawing/2010/main"/>
              </a:ext>
            </a:extLst>
          </a:blip>
          <a:srcRect/>
          <a:stretch/>
        </p:blipFill>
        <p:spPr bwMode="auto">
          <a:xfrm>
            <a:off x="3253401" y="6225125"/>
            <a:ext cx="841596" cy="58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IUCN WCPA logo.jp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194122" y="6134927"/>
            <a:ext cx="1914382" cy="678449"/>
          </a:xfrm>
          <a:prstGeom prst="rect">
            <a:avLst/>
          </a:prstGeom>
        </p:spPr>
      </p:pic>
      <p:pic>
        <p:nvPicPr>
          <p:cNvPr id="17" name="Picture 3" descr="C:\Users\kandli_eva\Documents\Governance von Schutzgebieten\04 PPP Sample\Clean\logo_biopama_colorsafe_79337.jpg"/>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07504" y="6357588"/>
            <a:ext cx="1671357" cy="31177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4" descr="C:\Users\GBF\Pictures\KEY LOGOS etc\logo the ICCA Consortium.jpg"/>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6065627" y="6225125"/>
            <a:ext cx="1047919"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kandli_eva\Documents\Governance von Schutzgebieten\04 PPP Sample\Clean\Convention-on-Biological-Diversity-logo-370px-SGB-em.jpg"/>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1784954" y="6218219"/>
            <a:ext cx="1569314" cy="576829"/>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5" r:id="rId1"/>
    <p:sldLayoutId id="2147483656" r:id="rId2"/>
  </p:sldLayoutIdLst>
  <p:hf hdr="0"/>
  <p:txStyles>
    <p:titleStyle>
      <a:lvl1pPr algn="l" defTabSz="914400" rtl="0" eaLnBrk="1" latinLnBrk="0" hangingPunct="1">
        <a:spcBef>
          <a:spcPct val="0"/>
        </a:spcBef>
        <a:buNone/>
        <a:defRPr sz="3000" b="1"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583680"/>
            <a:ext cx="9141620" cy="2743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2" name="Title Placeholder 1"/>
          <p:cNvSpPr>
            <a:spLocks noGrp="1"/>
          </p:cNvSpPr>
          <p:nvPr>
            <p:ph type="title"/>
          </p:nvPr>
        </p:nvSpPr>
        <p:spPr>
          <a:xfrm>
            <a:off x="1005840" y="467360"/>
            <a:ext cx="7132320" cy="1233424"/>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005840" y="1901953"/>
            <a:ext cx="7132320" cy="41276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3"/>
          </p:nvPr>
        </p:nvSpPr>
        <p:spPr>
          <a:xfrm>
            <a:off x="1005840" y="6601968"/>
            <a:ext cx="5369814" cy="237744"/>
          </a:xfrm>
          <a:prstGeom prst="rect">
            <a:avLst/>
          </a:prstGeom>
        </p:spPr>
        <p:txBody>
          <a:bodyPr vert="horz" lIns="91440" tIns="45720" rIns="91440" bIns="45720" rtlCol="0" anchor="ctr"/>
          <a:lstStyle>
            <a:lvl1pPr algn="l">
              <a:defRPr sz="1100" cap="all" baseline="0">
                <a:solidFill>
                  <a:schemeClr val="bg1">
                    <a:lumMod val="75000"/>
                  </a:schemeClr>
                </a:solidFill>
              </a:defRPr>
            </a:lvl1pPr>
          </a:lstStyle>
          <a:p>
            <a:r>
              <a:rPr lang="en-US"/>
              <a:t>Add a footer</a:t>
            </a:r>
          </a:p>
        </p:txBody>
      </p:sp>
      <p:sp>
        <p:nvSpPr>
          <p:cNvPr id="4" name="Date Placeholder 3"/>
          <p:cNvSpPr>
            <a:spLocks noGrp="1"/>
          </p:cNvSpPr>
          <p:nvPr>
            <p:ph type="dt" sz="half" idx="2"/>
          </p:nvPr>
        </p:nvSpPr>
        <p:spPr>
          <a:xfrm>
            <a:off x="6656832" y="6601968"/>
            <a:ext cx="720090" cy="237744"/>
          </a:xfrm>
          <a:prstGeom prst="rect">
            <a:avLst/>
          </a:prstGeom>
        </p:spPr>
        <p:txBody>
          <a:bodyPr vert="horz" lIns="91440" tIns="45720" rIns="91440" bIns="45720" rtlCol="0" anchor="ctr"/>
          <a:lstStyle>
            <a:lvl1pPr algn="r">
              <a:defRPr sz="1100" baseline="0">
                <a:solidFill>
                  <a:schemeClr val="bg1">
                    <a:lumMod val="75000"/>
                  </a:schemeClr>
                </a:solidFill>
              </a:defRPr>
            </a:lvl1pPr>
          </a:lstStyle>
          <a:p>
            <a:fld id="{2A66FFC4-1542-4DAA-837B-D6921D33E8CC}" type="datetime1">
              <a:rPr lang="en-US" smtClean="0"/>
              <a:pPr/>
              <a:t>6/29/2019</a:t>
            </a:fld>
            <a:endParaRPr lang="en-US"/>
          </a:p>
        </p:txBody>
      </p:sp>
      <p:sp>
        <p:nvSpPr>
          <p:cNvPr id="6" name="Slide Number Placeholder 5"/>
          <p:cNvSpPr>
            <a:spLocks noGrp="1"/>
          </p:cNvSpPr>
          <p:nvPr>
            <p:ph type="sldNum" sz="quarter" idx="4"/>
          </p:nvPr>
        </p:nvSpPr>
        <p:spPr>
          <a:xfrm>
            <a:off x="7658100" y="6601968"/>
            <a:ext cx="480060" cy="237744"/>
          </a:xfrm>
          <a:prstGeom prst="rect">
            <a:avLst/>
          </a:prstGeom>
        </p:spPr>
        <p:txBody>
          <a:bodyPr vert="horz" lIns="91440" tIns="45720" rIns="91440" bIns="45720" rtlCol="0" anchor="ctr"/>
          <a:lstStyle>
            <a:lvl1pPr algn="r">
              <a:defRPr sz="1100" baseline="0">
                <a:solidFill>
                  <a:schemeClr val="bg1">
                    <a:lumMod val="75000"/>
                  </a:schemeClr>
                </a:solidFill>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4009588877"/>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marL="0" indent="0" algn="l" defTabSz="914400" rtl="0" eaLnBrk="1" latinLnBrk="0" hangingPunct="1">
        <a:lnSpc>
          <a:spcPct val="90000"/>
        </a:lnSpc>
        <a:spcBef>
          <a:spcPct val="0"/>
        </a:spcBef>
        <a:buFont typeface="Arial" pitchFamily="34" charset="0"/>
        <a:buNone/>
        <a:defRPr sz="3400" kern="1200">
          <a:solidFill>
            <a:schemeClr val="tx1"/>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3" cstate="email">
            <a:duotone>
              <a:prstClr val="black"/>
              <a:schemeClr val="accent6">
                <a:tint val="45000"/>
                <a:satMod val="400000"/>
              </a:schemeClr>
            </a:duotone>
            <a:extLst>
              <a:ext uri="{28A0092B-C50C-407E-A947-70E740481C1C}">
                <a14:useLocalDpi xmlns:a14="http://schemas.microsoft.com/office/drawing/2010/main"/>
              </a:ext>
            </a:extLst>
          </a:blip>
          <a:srcRect/>
          <a:stretch/>
        </p:blipFill>
        <p:spPr>
          <a:xfrm>
            <a:off x="2211" y="376937"/>
            <a:ext cx="6765594" cy="6481063"/>
          </a:xfrm>
          <a:prstGeom prst="rect">
            <a:avLst/>
          </a:prstGeom>
        </p:spPr>
      </p:pic>
      <p:sp>
        <p:nvSpPr>
          <p:cNvPr id="8" name="Rectangle 7"/>
          <p:cNvSpPr/>
          <p:nvPr userDrawn="1"/>
        </p:nvSpPr>
        <p:spPr>
          <a:xfrm>
            <a:off x="2206" y="0"/>
            <a:ext cx="5989021"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en-GB" sz="1662"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userDrawn="1"/>
        </p:nvSpPr>
        <p:spPr>
          <a:xfrm>
            <a:off x="0" y="1"/>
            <a:ext cx="9144000" cy="6858000"/>
          </a:xfrm>
          <a:prstGeom prst="rect">
            <a:avLst/>
          </a:prstGeom>
          <a:solidFill>
            <a:schemeClr val="accent6">
              <a:lumMod val="20000"/>
              <a:lumOff val="80000"/>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en-GB" sz="1662"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2056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844083" rtl="0" eaLnBrk="1" latinLnBrk="0" hangingPunct="1">
        <a:lnSpc>
          <a:spcPct val="90000"/>
        </a:lnSpc>
        <a:spcBef>
          <a:spcPct val="0"/>
        </a:spcBef>
        <a:buNone/>
        <a:defRPr sz="4062" kern="1200">
          <a:solidFill>
            <a:schemeClr val="tx1"/>
          </a:solidFill>
          <a:latin typeface="+mj-lt"/>
          <a:ea typeface="+mj-ea"/>
          <a:cs typeface="+mj-cs"/>
        </a:defRPr>
      </a:lvl1pPr>
    </p:titleStyle>
    <p:bodyStyle>
      <a:lvl1pPr marL="211021" indent="-211021" algn="l" defTabSz="844083" rtl="0" eaLnBrk="1" latinLnBrk="0" hangingPunct="1">
        <a:lnSpc>
          <a:spcPct val="90000"/>
        </a:lnSpc>
        <a:spcBef>
          <a:spcPts val="923"/>
        </a:spcBef>
        <a:buFont typeface="Arial" panose="020B0604020202020204" pitchFamily="34" charset="0"/>
        <a:buChar char="•"/>
        <a:defRPr sz="2585" kern="1200">
          <a:solidFill>
            <a:schemeClr val="tx1"/>
          </a:solidFill>
          <a:latin typeface="+mn-lt"/>
          <a:ea typeface="+mn-ea"/>
          <a:cs typeface="+mn-cs"/>
        </a:defRPr>
      </a:lvl1pPr>
      <a:lvl2pPr marL="633062" indent="-211021" algn="l" defTabSz="844083" rtl="0" eaLnBrk="1" latinLnBrk="0" hangingPunct="1">
        <a:lnSpc>
          <a:spcPct val="90000"/>
        </a:lnSpc>
        <a:spcBef>
          <a:spcPts val="462"/>
        </a:spcBef>
        <a:buFont typeface="Arial" panose="020B0604020202020204" pitchFamily="34" charset="0"/>
        <a:buChar char="•"/>
        <a:defRPr sz="2215" kern="1200">
          <a:solidFill>
            <a:schemeClr val="tx1"/>
          </a:solidFill>
          <a:latin typeface="+mn-lt"/>
          <a:ea typeface="+mn-ea"/>
          <a:cs typeface="+mn-cs"/>
        </a:defRPr>
      </a:lvl2pPr>
      <a:lvl3pPr marL="1055103" indent="-211021" algn="l" defTabSz="844083" rtl="0" eaLnBrk="1" latinLnBrk="0" hangingPunct="1">
        <a:lnSpc>
          <a:spcPct val="90000"/>
        </a:lnSpc>
        <a:spcBef>
          <a:spcPts val="462"/>
        </a:spcBef>
        <a:buFont typeface="Arial" panose="020B0604020202020204" pitchFamily="34" charset="0"/>
        <a:buChar char="•"/>
        <a:defRPr sz="1846" kern="1200">
          <a:solidFill>
            <a:schemeClr val="tx1"/>
          </a:solidFill>
          <a:latin typeface="+mn-lt"/>
          <a:ea typeface="+mn-ea"/>
          <a:cs typeface="+mn-cs"/>
        </a:defRPr>
      </a:lvl3pPr>
      <a:lvl4pPr marL="1477145"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4pPr>
      <a:lvl5pPr marL="1899186"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184647"/>
            <a:ext cx="2057400" cy="365125"/>
          </a:xfrm>
          <a:prstGeom prst="rect">
            <a:avLst/>
          </a:prstGeom>
        </p:spPr>
        <p:txBody>
          <a:bodyPr vert="horz" lIns="91440" tIns="45720" rIns="91440" bIns="45720" rtlCol="0" anchor="ctr"/>
          <a:lstStyle>
            <a:lvl1pPr algn="l">
              <a:defRPr sz="900">
                <a:solidFill>
                  <a:schemeClr val="tx1"/>
                </a:solidFill>
                <a:latin typeface="Helvetica Neue" charset="0"/>
                <a:ea typeface="Helvetica Neue" charset="0"/>
                <a:cs typeface="Helvetica Neue" charset="0"/>
              </a:defRPr>
            </a:lvl1pPr>
          </a:lstStyle>
          <a:p>
            <a:endParaRPr lang="en-US" dirty="0">
              <a:solidFill>
                <a:srgbClr val="000000"/>
              </a:solidFill>
            </a:endParaRPr>
          </a:p>
        </p:txBody>
      </p:sp>
      <p:sp>
        <p:nvSpPr>
          <p:cNvPr id="5" name="Footer Placeholder 4"/>
          <p:cNvSpPr>
            <a:spLocks noGrp="1"/>
          </p:cNvSpPr>
          <p:nvPr>
            <p:ph type="ftr" sz="quarter" idx="3"/>
          </p:nvPr>
        </p:nvSpPr>
        <p:spPr>
          <a:xfrm>
            <a:off x="3028950" y="6184647"/>
            <a:ext cx="3086100" cy="365125"/>
          </a:xfrm>
          <a:prstGeom prst="rect">
            <a:avLst/>
          </a:prstGeom>
        </p:spPr>
        <p:txBody>
          <a:bodyPr vert="horz" lIns="91440" tIns="45720" rIns="91440" bIns="45720" rtlCol="0" anchor="ctr"/>
          <a:lstStyle>
            <a:lvl1pPr algn="l">
              <a:defRPr sz="900">
                <a:solidFill>
                  <a:schemeClr val="tx1"/>
                </a:solidFill>
                <a:latin typeface="Helvetica Neue" charset="0"/>
                <a:ea typeface="Helvetica Neue" charset="0"/>
                <a:cs typeface="Helvetica Neue" charset="0"/>
              </a:defRPr>
            </a:lvl1pPr>
          </a:lstStyle>
          <a:p>
            <a:endParaRPr lang="en-US" dirty="0">
              <a:solidFill>
                <a:srgbClr val="000000"/>
              </a:solidFill>
            </a:endParaRPr>
          </a:p>
        </p:txBody>
      </p:sp>
      <p:sp>
        <p:nvSpPr>
          <p:cNvPr id="6" name="Slide Number Placeholder 5"/>
          <p:cNvSpPr>
            <a:spLocks noGrp="1"/>
          </p:cNvSpPr>
          <p:nvPr>
            <p:ph type="sldNum" sz="quarter" idx="4"/>
          </p:nvPr>
        </p:nvSpPr>
        <p:spPr>
          <a:xfrm>
            <a:off x="6629400" y="6184647"/>
            <a:ext cx="1885950" cy="365125"/>
          </a:xfrm>
          <a:prstGeom prst="rect">
            <a:avLst/>
          </a:prstGeom>
        </p:spPr>
        <p:txBody>
          <a:bodyPr vert="horz" lIns="91440" tIns="45720" rIns="91440" bIns="45720" rtlCol="0" anchor="ctr"/>
          <a:lstStyle>
            <a:lvl1pPr algn="r">
              <a:defRPr sz="900">
                <a:solidFill>
                  <a:schemeClr val="tx1"/>
                </a:solidFill>
                <a:latin typeface="Helvetica Neue" charset="0"/>
                <a:ea typeface="Helvetica Neue" charset="0"/>
                <a:cs typeface="Helvetica Neue" charset="0"/>
              </a:defRPr>
            </a:lvl1pPr>
          </a:lstStyle>
          <a:p>
            <a:fld id="{86DE6AE0-F1EF-4F4B-A1D9-9F4F8F2B11C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4401526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hf hdr="0" ftr="0" dt="0"/>
  <p:txStyles>
    <p:titleStyle>
      <a:lvl1pPr algn="l" defTabSz="914400" rtl="0" eaLnBrk="1" latinLnBrk="0" hangingPunct="1">
        <a:lnSpc>
          <a:spcPct val="90000"/>
        </a:lnSpc>
        <a:spcBef>
          <a:spcPct val="0"/>
        </a:spcBef>
        <a:buNone/>
        <a:defRPr sz="4200" b="0" i="0" kern="1200">
          <a:solidFill>
            <a:schemeClr val="tx1"/>
          </a:solidFill>
          <a:latin typeface="Helvetica Neue Light" charset="0"/>
          <a:ea typeface="Helvetica Neue Light" charset="0"/>
          <a:cs typeface="Helvetica Neue Light"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Light" charset="0"/>
          <a:ea typeface="Helvetica Neue Light" charset="0"/>
          <a:cs typeface="Helvetica Neue Light"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Light" charset="0"/>
          <a:ea typeface="Helvetica Neue Light" charset="0"/>
          <a:cs typeface="Helvetica Neue Light"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charset="0"/>
          <a:ea typeface="Helvetica Neue Light" charset="0"/>
          <a:cs typeface="Helvetica Neue Light"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charset="0"/>
          <a:ea typeface="Helvetica Neue Light" charset="0"/>
          <a:cs typeface="Helvetica Neue Light"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charset="0"/>
          <a:ea typeface="Helvetica Neue Light" charset="0"/>
          <a:cs typeface="Helvetica Neue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4101" name="Text Placeholder 2"/>
          <p:cNvSpPr>
            <a:spLocks noGrp="1"/>
          </p:cNvSpPr>
          <p:nvPr>
            <p:ph type="body" idx="1"/>
          </p:nvPr>
        </p:nvSpPr>
        <p:spPr bwMode="auto">
          <a:xfrm>
            <a:off x="457200" y="1774825"/>
            <a:ext cx="82296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mn-lt"/>
              </a:defRPr>
            </a:lvl1pPr>
            <a:extLst/>
          </a:lstStyle>
          <a:p>
            <a:pPr>
              <a:defRPr/>
            </a:pPr>
            <a:fld id="{1D456306-649F-4DE4-8B69-9E591C579C2C}" type="datetimeFigureOut">
              <a:rPr lang="en-US">
                <a:solidFill>
                  <a:prstClr val="black">
                    <a:tint val="95000"/>
                  </a:prstClr>
                </a:solidFill>
              </a:rPr>
              <a:pPr>
                <a:defRPr/>
              </a:pPr>
              <a:t>6/29/2019</a:t>
            </a:fld>
            <a:endParaRPr lang="en-US" dirty="0">
              <a:solidFill>
                <a:prstClr val="black">
                  <a:tint val="95000"/>
                </a:prstClr>
              </a:solidFill>
            </a:endParaRPr>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defRPr>
            </a:lvl1pPr>
            <a:extLst/>
          </a:lstStyle>
          <a:p>
            <a:pPr>
              <a:defRPr/>
            </a:pPr>
            <a:endParaRPr lang="en-US" dirty="0">
              <a:solidFill>
                <a:prstClr val="black">
                  <a:tint val="95000"/>
                </a:prstClr>
              </a:solidFill>
            </a:endParaRPr>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a:solidFill>
                  <a:schemeClr val="tx1">
                    <a:tint val="95000"/>
                  </a:schemeClr>
                </a:solidFill>
                <a:latin typeface="+mn-lt"/>
              </a:defRPr>
            </a:lvl1pPr>
            <a:extLst/>
          </a:lstStyle>
          <a:p>
            <a:pPr>
              <a:defRPr/>
            </a:pPr>
            <a:fld id="{BC57C13F-0C10-48AD-BFCA-1EC3599D79D1}"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38966385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rtl="0" eaLnBrk="0" fontAlgn="base" hangingPunct="0">
        <a:spcBef>
          <a:spcPct val="0"/>
        </a:spcBef>
        <a:spcAft>
          <a:spcPct val="0"/>
        </a:spcAft>
        <a:defRPr sz="45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287747"/>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sz="3300" kern="1200">
          <a:solidFill>
            <a:schemeClr val="tx1"/>
          </a:solidFill>
          <a:latin typeface="Helvetica" pitchFamily="34" charset="0"/>
          <a:ea typeface="Arial" pitchFamily="-84" charset="0"/>
          <a:cs typeface="Arial" pitchFamily="34" charset="0"/>
        </a:defRPr>
      </a:lvl1pPr>
      <a:lvl2pPr algn="ctr" rtl="0" eaLnBrk="0" fontAlgn="base" hangingPunct="0">
        <a:spcBef>
          <a:spcPct val="0"/>
        </a:spcBef>
        <a:spcAft>
          <a:spcPct val="0"/>
        </a:spcAft>
        <a:defRPr sz="3300">
          <a:solidFill>
            <a:schemeClr val="tx1"/>
          </a:solidFill>
          <a:latin typeface="Helvetica" pitchFamily="34" charset="0"/>
          <a:ea typeface="Arial" pitchFamily="-84" charset="0"/>
          <a:cs typeface="Arial" charset="0"/>
        </a:defRPr>
      </a:lvl2pPr>
      <a:lvl3pPr algn="ctr" rtl="0" eaLnBrk="0" fontAlgn="base" hangingPunct="0">
        <a:spcBef>
          <a:spcPct val="0"/>
        </a:spcBef>
        <a:spcAft>
          <a:spcPct val="0"/>
        </a:spcAft>
        <a:defRPr sz="3300">
          <a:solidFill>
            <a:schemeClr val="tx1"/>
          </a:solidFill>
          <a:latin typeface="Helvetica" pitchFamily="34" charset="0"/>
          <a:ea typeface="Arial" pitchFamily="-84" charset="0"/>
          <a:cs typeface="Arial" charset="0"/>
        </a:defRPr>
      </a:lvl3pPr>
      <a:lvl4pPr algn="ctr" rtl="0" eaLnBrk="0" fontAlgn="base" hangingPunct="0">
        <a:spcBef>
          <a:spcPct val="0"/>
        </a:spcBef>
        <a:spcAft>
          <a:spcPct val="0"/>
        </a:spcAft>
        <a:defRPr sz="3300">
          <a:solidFill>
            <a:schemeClr val="tx1"/>
          </a:solidFill>
          <a:latin typeface="Helvetica" pitchFamily="34" charset="0"/>
          <a:ea typeface="Arial" pitchFamily="-84" charset="0"/>
          <a:cs typeface="Arial" charset="0"/>
        </a:defRPr>
      </a:lvl4pPr>
      <a:lvl5pPr algn="ctr" rtl="0" eaLnBrk="0" fontAlgn="base" hangingPunct="0">
        <a:spcBef>
          <a:spcPct val="0"/>
        </a:spcBef>
        <a:spcAft>
          <a:spcPct val="0"/>
        </a:spcAft>
        <a:defRPr sz="3300">
          <a:solidFill>
            <a:schemeClr val="tx1"/>
          </a:solidFill>
          <a:latin typeface="Helvetica" pitchFamily="34" charset="0"/>
          <a:ea typeface="Arial" pitchFamily="-84" charset="0"/>
          <a:cs typeface="Arial" charset="0"/>
        </a:defRPr>
      </a:lvl5pPr>
      <a:lvl6pPr marL="342793" algn="ctr" rtl="0" fontAlgn="base">
        <a:spcBef>
          <a:spcPct val="0"/>
        </a:spcBef>
        <a:spcAft>
          <a:spcPct val="0"/>
        </a:spcAft>
        <a:defRPr sz="3300">
          <a:solidFill>
            <a:schemeClr val="tx1"/>
          </a:solidFill>
          <a:latin typeface="Helvetica" pitchFamily="34" charset="0"/>
          <a:cs typeface="Arial" charset="0"/>
        </a:defRPr>
      </a:lvl6pPr>
      <a:lvl7pPr marL="685586" algn="ctr" rtl="0" fontAlgn="base">
        <a:spcBef>
          <a:spcPct val="0"/>
        </a:spcBef>
        <a:spcAft>
          <a:spcPct val="0"/>
        </a:spcAft>
        <a:defRPr sz="3300">
          <a:solidFill>
            <a:schemeClr val="tx1"/>
          </a:solidFill>
          <a:latin typeface="Helvetica" pitchFamily="34" charset="0"/>
          <a:cs typeface="Arial" charset="0"/>
        </a:defRPr>
      </a:lvl7pPr>
      <a:lvl8pPr marL="1028378" algn="ctr" rtl="0" fontAlgn="base">
        <a:spcBef>
          <a:spcPct val="0"/>
        </a:spcBef>
        <a:spcAft>
          <a:spcPct val="0"/>
        </a:spcAft>
        <a:defRPr sz="3300">
          <a:solidFill>
            <a:schemeClr val="tx1"/>
          </a:solidFill>
          <a:latin typeface="Helvetica" pitchFamily="34" charset="0"/>
          <a:cs typeface="Arial" charset="0"/>
        </a:defRPr>
      </a:lvl8pPr>
      <a:lvl9pPr marL="1371172" algn="ctr" rtl="0" fontAlgn="base">
        <a:spcBef>
          <a:spcPct val="0"/>
        </a:spcBef>
        <a:spcAft>
          <a:spcPct val="0"/>
        </a:spcAft>
        <a:defRPr sz="3300">
          <a:solidFill>
            <a:schemeClr val="tx1"/>
          </a:solidFill>
          <a:latin typeface="Helvetica" pitchFamily="34" charset="0"/>
          <a:cs typeface="Arial" charset="0"/>
        </a:defRPr>
      </a:lvl9pPr>
    </p:titleStyle>
    <p:bodyStyle>
      <a:lvl1pPr marL="254000" indent="-254000" algn="l" rtl="0" eaLnBrk="0" fontAlgn="base" hangingPunct="0">
        <a:spcBef>
          <a:spcPct val="20000"/>
        </a:spcBef>
        <a:spcAft>
          <a:spcPct val="0"/>
        </a:spcAft>
        <a:buFont typeface="Arial" pitchFamily="-84" charset="0"/>
        <a:buChar char="•"/>
        <a:defRPr sz="2400" kern="1200">
          <a:solidFill>
            <a:schemeClr val="tx1"/>
          </a:solidFill>
          <a:latin typeface="Helvetica" pitchFamily="34" charset="0"/>
          <a:ea typeface="+mn-ea"/>
          <a:cs typeface="+mn-cs"/>
        </a:defRPr>
      </a:lvl1pPr>
      <a:lvl2pPr marL="554038" indent="-211138" algn="l" rtl="0" eaLnBrk="0" fontAlgn="base" hangingPunct="0">
        <a:spcBef>
          <a:spcPct val="20000"/>
        </a:spcBef>
        <a:spcAft>
          <a:spcPct val="0"/>
        </a:spcAft>
        <a:buFont typeface="Arial" pitchFamily="-84" charset="0"/>
        <a:buChar char="–"/>
        <a:defRPr sz="2100" kern="1200">
          <a:solidFill>
            <a:schemeClr val="tx1"/>
          </a:solidFill>
          <a:latin typeface="Helvetica" pitchFamily="34" charset="0"/>
          <a:ea typeface="ＭＳ Ｐゴシック" pitchFamily="-84" charset="-128"/>
          <a:cs typeface="+mn-cs"/>
        </a:defRPr>
      </a:lvl2pPr>
      <a:lvl3pPr marL="854075" indent="-168275" algn="l" rtl="0" eaLnBrk="0" fontAlgn="base" hangingPunct="0">
        <a:spcBef>
          <a:spcPct val="20000"/>
        </a:spcBef>
        <a:spcAft>
          <a:spcPct val="0"/>
        </a:spcAft>
        <a:buFont typeface="Arial" pitchFamily="-84" charset="0"/>
        <a:buChar char="•"/>
        <a:defRPr kern="1200">
          <a:solidFill>
            <a:schemeClr val="tx1"/>
          </a:solidFill>
          <a:latin typeface="Helvetica" pitchFamily="34" charset="0"/>
          <a:ea typeface="ＭＳ Ｐゴシック" pitchFamily="-84" charset="-128"/>
          <a:cs typeface="+mn-cs"/>
        </a:defRPr>
      </a:lvl3pPr>
      <a:lvl4pPr marL="1196975" indent="-168275" algn="l" rtl="0" eaLnBrk="0" fontAlgn="base" hangingPunct="0">
        <a:spcBef>
          <a:spcPct val="20000"/>
        </a:spcBef>
        <a:spcAft>
          <a:spcPct val="0"/>
        </a:spcAft>
        <a:buFont typeface="Arial" pitchFamily="-84" charset="0"/>
        <a:buChar char="–"/>
        <a:defRPr sz="1500" kern="1200">
          <a:solidFill>
            <a:schemeClr val="tx1"/>
          </a:solidFill>
          <a:latin typeface="Helvetica" pitchFamily="34" charset="0"/>
          <a:ea typeface="ＭＳ Ｐゴシック" pitchFamily="-84" charset="-128"/>
          <a:cs typeface="+mn-cs"/>
        </a:defRPr>
      </a:lvl4pPr>
      <a:lvl5pPr marL="1539875" indent="-168275" algn="l" rtl="0" eaLnBrk="0" fontAlgn="base" hangingPunct="0">
        <a:spcBef>
          <a:spcPct val="20000"/>
        </a:spcBef>
        <a:spcAft>
          <a:spcPct val="0"/>
        </a:spcAft>
        <a:buFont typeface="Arial" pitchFamily="-84" charset="0"/>
        <a:buChar char="»"/>
        <a:defRPr sz="1500" kern="1200">
          <a:solidFill>
            <a:schemeClr val="tx1"/>
          </a:solidFill>
          <a:latin typeface="Helvetica" pitchFamily="34" charset="0"/>
          <a:ea typeface="ＭＳ Ｐゴシック" pitchFamily="-84" charset="-128"/>
          <a:cs typeface="+mn-cs"/>
        </a:defRPr>
      </a:lvl5pPr>
      <a:lvl6pPr marL="1885361" indent="-171396" algn="l" defTabSz="685586"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153" indent="-171396" algn="l" defTabSz="685586"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0947" indent="-171396" algn="l" defTabSz="685586"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739" indent="-171396" algn="l" defTabSz="685586"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586" rtl="0" eaLnBrk="1" latinLnBrk="0" hangingPunct="1">
        <a:defRPr sz="1400" kern="1200">
          <a:solidFill>
            <a:schemeClr val="tx1"/>
          </a:solidFill>
          <a:latin typeface="+mn-lt"/>
          <a:ea typeface="+mn-ea"/>
          <a:cs typeface="+mn-cs"/>
        </a:defRPr>
      </a:lvl1pPr>
      <a:lvl2pPr marL="342793" algn="l" defTabSz="685586" rtl="0" eaLnBrk="1" latinLnBrk="0" hangingPunct="1">
        <a:defRPr sz="1400" kern="1200">
          <a:solidFill>
            <a:schemeClr val="tx1"/>
          </a:solidFill>
          <a:latin typeface="+mn-lt"/>
          <a:ea typeface="+mn-ea"/>
          <a:cs typeface="+mn-cs"/>
        </a:defRPr>
      </a:lvl2pPr>
      <a:lvl3pPr marL="685586" algn="l" defTabSz="685586" rtl="0" eaLnBrk="1" latinLnBrk="0" hangingPunct="1">
        <a:defRPr sz="1400" kern="1200">
          <a:solidFill>
            <a:schemeClr val="tx1"/>
          </a:solidFill>
          <a:latin typeface="+mn-lt"/>
          <a:ea typeface="+mn-ea"/>
          <a:cs typeface="+mn-cs"/>
        </a:defRPr>
      </a:lvl3pPr>
      <a:lvl4pPr marL="1028378" algn="l" defTabSz="685586" rtl="0" eaLnBrk="1" latinLnBrk="0" hangingPunct="1">
        <a:defRPr sz="1400" kern="1200">
          <a:solidFill>
            <a:schemeClr val="tx1"/>
          </a:solidFill>
          <a:latin typeface="+mn-lt"/>
          <a:ea typeface="+mn-ea"/>
          <a:cs typeface="+mn-cs"/>
        </a:defRPr>
      </a:lvl4pPr>
      <a:lvl5pPr marL="1371172" algn="l" defTabSz="685586" rtl="0" eaLnBrk="1" latinLnBrk="0" hangingPunct="1">
        <a:defRPr sz="1400" kern="1200">
          <a:solidFill>
            <a:schemeClr val="tx1"/>
          </a:solidFill>
          <a:latin typeface="+mn-lt"/>
          <a:ea typeface="+mn-ea"/>
          <a:cs typeface="+mn-cs"/>
        </a:defRPr>
      </a:lvl5pPr>
      <a:lvl6pPr marL="1713964" algn="l" defTabSz="685586" rtl="0" eaLnBrk="1" latinLnBrk="0" hangingPunct="1">
        <a:defRPr sz="1400" kern="1200">
          <a:solidFill>
            <a:schemeClr val="tx1"/>
          </a:solidFill>
          <a:latin typeface="+mn-lt"/>
          <a:ea typeface="+mn-ea"/>
          <a:cs typeface="+mn-cs"/>
        </a:defRPr>
      </a:lvl6pPr>
      <a:lvl7pPr marL="2056756" algn="l" defTabSz="685586" rtl="0" eaLnBrk="1" latinLnBrk="0" hangingPunct="1">
        <a:defRPr sz="1400" kern="1200">
          <a:solidFill>
            <a:schemeClr val="tx1"/>
          </a:solidFill>
          <a:latin typeface="+mn-lt"/>
          <a:ea typeface="+mn-ea"/>
          <a:cs typeface="+mn-cs"/>
        </a:defRPr>
      </a:lvl7pPr>
      <a:lvl8pPr marL="2399550" algn="l" defTabSz="685586" rtl="0" eaLnBrk="1" latinLnBrk="0" hangingPunct="1">
        <a:defRPr sz="1400" kern="1200">
          <a:solidFill>
            <a:schemeClr val="tx1"/>
          </a:solidFill>
          <a:latin typeface="+mn-lt"/>
          <a:ea typeface="+mn-ea"/>
          <a:cs typeface="+mn-cs"/>
        </a:defRPr>
      </a:lvl8pPr>
      <a:lvl9pPr marL="2742342" algn="l" defTabSz="685586" rtl="0" eaLnBrk="1" latinLnBrk="0" hangingPunct="1">
        <a:defRPr sz="1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3942" y="0"/>
            <a:ext cx="9144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679D97"/>
              </a:solidFill>
            </a:endParaRPr>
          </a:p>
        </p:txBody>
      </p:sp>
      <p:sp>
        <p:nvSpPr>
          <p:cNvPr id="14" name="Rectangle 13"/>
          <p:cNvSpPr/>
          <p:nvPr userDrawn="1"/>
        </p:nvSpPr>
        <p:spPr>
          <a:xfrm>
            <a:off x="8573" y="5781610"/>
            <a:ext cx="9155430" cy="11030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30795CC9-3177-B34E-92EB-531721CE6448}"/>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7096126" y="6149795"/>
            <a:ext cx="1647825" cy="490340"/>
          </a:xfrm>
          <a:prstGeom prst="rect">
            <a:avLst/>
          </a:prstGeom>
        </p:spPr>
      </p:pic>
      <p:pic>
        <p:nvPicPr>
          <p:cNvPr id="19" name="Picture 18"/>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6159008" y="3639671"/>
            <a:ext cx="3252909" cy="2162974"/>
          </a:xfrm>
          <a:prstGeom prst="rect">
            <a:avLst/>
          </a:prstGeom>
        </p:spPr>
      </p:pic>
      <p:sp>
        <p:nvSpPr>
          <p:cNvPr id="2" name="Title Placeholder 1"/>
          <p:cNvSpPr>
            <a:spLocks noGrp="1"/>
          </p:cNvSpPr>
          <p:nvPr>
            <p:ph type="title"/>
          </p:nvPr>
        </p:nvSpPr>
        <p:spPr>
          <a:xfrm>
            <a:off x="628650" y="1470393"/>
            <a:ext cx="7886700" cy="56296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2439643"/>
            <a:ext cx="7886700" cy="240849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457950" y="1067689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E6E1215-9133-0E48-AF1B-6BA022E5FB71}" type="slidenum">
              <a:rPr lang="en-US" smtClean="0"/>
              <a:t>‹#›</a:t>
            </a:fld>
            <a:endParaRPr lang="en-US"/>
          </a:p>
        </p:txBody>
      </p:sp>
      <p:sp>
        <p:nvSpPr>
          <p:cNvPr id="26" name="Footer Placeholder 23"/>
          <p:cNvSpPr>
            <a:spLocks noGrp="1"/>
          </p:cNvSpPr>
          <p:nvPr>
            <p:ph type="ftr" sz="quarter" idx="3"/>
          </p:nvPr>
        </p:nvSpPr>
        <p:spPr>
          <a:xfrm>
            <a:off x="628650" y="508395"/>
            <a:ext cx="3086100" cy="365125"/>
          </a:xfrm>
          <a:prstGeom prst="rect">
            <a:avLst/>
          </a:prstGeom>
        </p:spPr>
        <p:txBody>
          <a:bodyPr vert="horz" lIns="91440" tIns="45720" rIns="91440" bIns="45720" rtlCol="0" anchor="ctr"/>
          <a:lstStyle>
            <a:lvl1pPr algn="l">
              <a:defRPr sz="1050" b="0">
                <a:solidFill>
                  <a:srgbClr val="90C14E"/>
                </a:solidFill>
                <a:latin typeface="Franklin Gothic Demi" charset="0"/>
                <a:ea typeface="Franklin Gothic Demi" charset="0"/>
                <a:cs typeface="Franklin Gothic Demi" charset="0"/>
              </a:defRPr>
            </a:lvl1pPr>
          </a:lstStyle>
          <a:p>
            <a:r>
              <a:rPr lang="en-US"/>
              <a:t>BIOPAMA PPT Template</a:t>
            </a:r>
            <a:endParaRPr lang="en-US" dirty="0"/>
          </a:p>
        </p:txBody>
      </p:sp>
      <p:pic>
        <p:nvPicPr>
          <p:cNvPr id="16" name="Picture 15"/>
          <p:cNvPicPr>
            <a:picLocks noChangeAspect="1"/>
          </p:cNvPicPr>
          <p:nvPr userDrawn="1"/>
        </p:nvPicPr>
        <p:blipFill rotWithShape="1">
          <a:blip r:embed="rId19" cstate="email">
            <a:extLst>
              <a:ext uri="{28A0092B-C50C-407E-A947-70E740481C1C}">
                <a14:useLocalDpi xmlns:a14="http://schemas.microsoft.com/office/drawing/2010/main"/>
              </a:ext>
            </a:extLst>
          </a:blip>
          <a:srcRect t="-27992"/>
          <a:stretch/>
        </p:blipFill>
        <p:spPr>
          <a:xfrm>
            <a:off x="-3942" y="1038061"/>
            <a:ext cx="1379482" cy="46634"/>
          </a:xfrm>
          <a:prstGeom prst="rect">
            <a:avLst/>
          </a:prstGeom>
        </p:spPr>
      </p:pic>
    </p:spTree>
    <p:extLst>
      <p:ext uri="{BB962C8B-B14F-4D97-AF65-F5344CB8AC3E}">
        <p14:creationId xmlns:p14="http://schemas.microsoft.com/office/powerpoint/2010/main" val="2523609425"/>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Lst>
  <p:hf sldNum="0" hdr="0" dt="0"/>
  <p:txStyles>
    <p:titleStyle>
      <a:lvl1pPr algn="l" defTabSz="685800" rtl="0" eaLnBrk="1" latinLnBrk="0" hangingPunct="1">
        <a:lnSpc>
          <a:spcPct val="90000"/>
        </a:lnSpc>
        <a:spcBef>
          <a:spcPct val="0"/>
        </a:spcBef>
        <a:buNone/>
        <a:defRPr sz="2700" kern="1200">
          <a:solidFill>
            <a:srgbClr val="A35B28"/>
          </a:solidFill>
          <a:latin typeface="Franklin Gothic Demi" charset="0"/>
          <a:ea typeface="Franklin Gothic Demi" charset="0"/>
          <a:cs typeface="Franklin Gothic Demi" charset="0"/>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lumMod val="75000"/>
              <a:lumOff val="25000"/>
            </a:schemeClr>
          </a:solidFill>
          <a:latin typeface="Franklin Gothic Book" charset="0"/>
          <a:ea typeface="Franklin Gothic Book" charset="0"/>
          <a:cs typeface="Franklin Gothic Book" charset="0"/>
        </a:defRPr>
      </a:lvl1pPr>
      <a:lvl2pPr marL="514350" indent="-171450" algn="l" defTabSz="685800" rtl="0" eaLnBrk="1" latinLnBrk="0" hangingPunct="1">
        <a:lnSpc>
          <a:spcPct val="90000"/>
        </a:lnSpc>
        <a:spcBef>
          <a:spcPts val="375"/>
        </a:spcBef>
        <a:buFont typeface="Arial"/>
        <a:buChar char="•"/>
        <a:defRPr sz="1800" kern="1200">
          <a:solidFill>
            <a:schemeClr val="tx1">
              <a:lumMod val="75000"/>
              <a:lumOff val="25000"/>
            </a:schemeClr>
          </a:solidFill>
          <a:latin typeface="Franklin Gothic Book" charset="0"/>
          <a:ea typeface="Franklin Gothic Book" charset="0"/>
          <a:cs typeface="Franklin Gothic Book" charset="0"/>
        </a:defRPr>
      </a:lvl2pPr>
      <a:lvl3pPr marL="857250" indent="-171450" algn="l" defTabSz="685800" rtl="0" eaLnBrk="1" latinLnBrk="0" hangingPunct="1">
        <a:lnSpc>
          <a:spcPct val="90000"/>
        </a:lnSpc>
        <a:spcBef>
          <a:spcPts val="375"/>
        </a:spcBef>
        <a:buFont typeface="Arial"/>
        <a:buChar char="•"/>
        <a:defRPr sz="1500" kern="1200">
          <a:solidFill>
            <a:schemeClr val="tx1">
              <a:lumMod val="75000"/>
              <a:lumOff val="25000"/>
            </a:schemeClr>
          </a:solidFill>
          <a:latin typeface="Franklin Gothic Book" charset="0"/>
          <a:ea typeface="Franklin Gothic Book" charset="0"/>
          <a:cs typeface="Franklin Gothic Book" charset="0"/>
        </a:defRPr>
      </a:lvl3pPr>
      <a:lvl4pPr marL="1200150" indent="-171450" algn="l" defTabSz="685800" rtl="0" eaLnBrk="1" latinLnBrk="0" hangingPunct="1">
        <a:lnSpc>
          <a:spcPct val="90000"/>
        </a:lnSpc>
        <a:spcBef>
          <a:spcPts val="375"/>
        </a:spcBef>
        <a:buFont typeface="Arial"/>
        <a:buChar char="•"/>
        <a:defRPr sz="1350" kern="1200">
          <a:solidFill>
            <a:schemeClr val="tx1">
              <a:lumMod val="75000"/>
              <a:lumOff val="25000"/>
            </a:schemeClr>
          </a:solidFill>
          <a:latin typeface="Franklin Gothic Book" charset="0"/>
          <a:ea typeface="Franklin Gothic Book" charset="0"/>
          <a:cs typeface="Franklin Gothic Book" charset="0"/>
        </a:defRPr>
      </a:lvl4pPr>
      <a:lvl5pPr marL="1543050" indent="-171450" algn="l" defTabSz="685800" rtl="0" eaLnBrk="1" latinLnBrk="0" hangingPunct="1">
        <a:lnSpc>
          <a:spcPct val="90000"/>
        </a:lnSpc>
        <a:spcBef>
          <a:spcPts val="375"/>
        </a:spcBef>
        <a:buFont typeface="Arial"/>
        <a:buChar char="•"/>
        <a:defRPr sz="1350" kern="1200">
          <a:solidFill>
            <a:schemeClr val="tx1">
              <a:lumMod val="75000"/>
              <a:lumOff val="25000"/>
            </a:schemeClr>
          </a:solidFill>
          <a:latin typeface="Franklin Gothic Book" charset="0"/>
          <a:ea typeface="Franklin Gothic Book" charset="0"/>
          <a:cs typeface="Franklin Gothic Book"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18784" y="1772816"/>
            <a:ext cx="6468016" cy="4353347"/>
          </a:xfrm>
          <a:prstGeom prst="rect">
            <a:avLst/>
          </a:prstGeom>
        </p:spPr>
        <p:txBody>
          <a:bodyPr vert="horz" lIns="91440" tIns="45720" rIns="91440" bIns="45720" rtlCol="0">
            <a:normAutofit/>
          </a:bodyPr>
          <a:lstStyle/>
          <a:p>
            <a:pPr lvl="0"/>
            <a:r>
              <a:rPr lang="en-US" dirty="0" smtClean="0"/>
              <a:t>Click to edit Master text styles</a:t>
            </a:r>
          </a:p>
          <a:p>
            <a:pPr lvl="0"/>
            <a:endParaRPr lang="en-US" dirty="0" smtClean="0"/>
          </a:p>
          <a:p>
            <a:pPr lvl="0"/>
            <a:endParaRPr lang="en-US" dirty="0" smtClean="0"/>
          </a:p>
        </p:txBody>
      </p:sp>
      <p:sp>
        <p:nvSpPr>
          <p:cNvPr id="2" name="Title Placeholder 1"/>
          <p:cNvSpPr>
            <a:spLocks noGrp="1"/>
          </p:cNvSpPr>
          <p:nvPr>
            <p:ph type="title"/>
          </p:nvPr>
        </p:nvSpPr>
        <p:spPr>
          <a:xfrm>
            <a:off x="457200" y="620688"/>
            <a:ext cx="8229600" cy="1008112"/>
          </a:xfrm>
          <a:prstGeom prst="rect">
            <a:avLst/>
          </a:prstGeom>
        </p:spPr>
        <p:txBody>
          <a:bodyPr vert="horz" lIns="91440" tIns="45720" rIns="91440" bIns="45720" rtlCol="0" anchor="ctr">
            <a:normAutofit/>
          </a:bodyPr>
          <a:lstStyle/>
          <a:p>
            <a:r>
              <a:rPr lang="en-US" dirty="0" smtClean="0"/>
              <a:t>Click to edit </a:t>
            </a:r>
            <a:br>
              <a:rPr lang="en-US" dirty="0" smtClean="0"/>
            </a:br>
            <a:r>
              <a:rPr lang="en-US" dirty="0" smtClean="0"/>
              <a:t>Master title style</a:t>
            </a:r>
            <a:endParaRPr lang="en-US" dirty="0"/>
          </a:p>
        </p:txBody>
      </p:sp>
      <p:sp>
        <p:nvSpPr>
          <p:cNvPr id="4" name="Date Placeholder 3"/>
          <p:cNvSpPr>
            <a:spLocks noGrp="1"/>
          </p:cNvSpPr>
          <p:nvPr>
            <p:ph type="dt" sz="half" idx="2"/>
          </p:nvPr>
        </p:nvSpPr>
        <p:spPr>
          <a:xfrm>
            <a:off x="251520" y="6309320"/>
            <a:ext cx="1800200" cy="360040"/>
          </a:xfrm>
          <a:prstGeom prst="rect">
            <a:avLst/>
          </a:prstGeom>
        </p:spPr>
        <p:txBody>
          <a:bodyPr vert="horz" lIns="91440" tIns="45720" rIns="91440" bIns="45720" rtlCol="0" anchor="ctr"/>
          <a:lstStyle>
            <a:lvl1pPr algn="l">
              <a:defRPr sz="1400">
                <a:solidFill>
                  <a:schemeClr val="tx1">
                    <a:tint val="75000"/>
                  </a:schemeClr>
                </a:solidFill>
              </a:defRPr>
            </a:lvl1pPr>
          </a:lstStyle>
          <a:p>
            <a:fld id="{E89D0094-7C01-460B-9CD3-1FC0442D839E}" type="datetime3">
              <a:rPr lang="en-US" smtClean="0"/>
              <a:pPr/>
              <a:t>29 June 2019</a:t>
            </a:fld>
            <a:endParaRPr lang="en-US" dirty="0"/>
          </a:p>
        </p:txBody>
      </p:sp>
      <p:sp>
        <p:nvSpPr>
          <p:cNvPr id="5" name="Footer Placeholder 4"/>
          <p:cNvSpPr>
            <a:spLocks noGrp="1"/>
          </p:cNvSpPr>
          <p:nvPr>
            <p:ph type="ftr" sz="quarter" idx="3"/>
          </p:nvPr>
        </p:nvSpPr>
        <p:spPr>
          <a:xfrm>
            <a:off x="2218783" y="6309320"/>
            <a:ext cx="5773016" cy="360039"/>
          </a:xfrm>
          <a:prstGeom prst="rect">
            <a:avLst/>
          </a:prstGeom>
        </p:spPr>
        <p:txBody>
          <a:bodyPr vert="horz" lIns="91440" tIns="45720" rIns="91440" bIns="45720" rtlCol="0" anchor="ctr"/>
          <a:lstStyle>
            <a:lvl1pPr algn="l">
              <a:defRPr sz="1400">
                <a:solidFill>
                  <a:schemeClr val="tx1">
                    <a:tint val="75000"/>
                  </a:schemeClr>
                </a:solidFill>
              </a:defRPr>
            </a:lvl1pPr>
          </a:lstStyle>
          <a:p>
            <a:r>
              <a:rPr lang="en-US" smtClean="0"/>
              <a:t>Orientierung</a:t>
            </a:r>
            <a:endParaRPr lang="en-US" dirty="0"/>
          </a:p>
        </p:txBody>
      </p:sp>
      <p:sp>
        <p:nvSpPr>
          <p:cNvPr id="6" name="Slide Number Placeholder 5"/>
          <p:cNvSpPr>
            <a:spLocks noGrp="1"/>
          </p:cNvSpPr>
          <p:nvPr>
            <p:ph type="sldNum" sz="quarter" idx="4"/>
          </p:nvPr>
        </p:nvSpPr>
        <p:spPr>
          <a:xfrm>
            <a:off x="8131924" y="6309320"/>
            <a:ext cx="549424" cy="360040"/>
          </a:xfrm>
          <a:prstGeom prst="rect">
            <a:avLst/>
          </a:prstGeom>
        </p:spPr>
        <p:txBody>
          <a:bodyPr vert="horz" lIns="91440" tIns="45720" rIns="91440" bIns="45720" rtlCol="0" anchor="ctr"/>
          <a:lstStyle>
            <a:lvl1pPr algn="r">
              <a:defRPr sz="1400">
                <a:solidFill>
                  <a:schemeClr val="tx1">
                    <a:tint val="75000"/>
                  </a:schemeClr>
                </a:solidFill>
              </a:defRPr>
            </a:lvl1pPr>
          </a:lstStyle>
          <a:p>
            <a:fld id="{1262C4D6-FB87-489C-89DF-99CFFBF4BB96}" type="slidenum">
              <a:rPr lang="en-US" smtClean="0"/>
              <a:pPr/>
              <a:t>‹#›</a:t>
            </a:fld>
            <a:endParaRPr lang="en-US"/>
          </a:p>
        </p:txBody>
      </p:sp>
    </p:spTree>
    <p:extLst>
      <p:ext uri="{BB962C8B-B14F-4D97-AF65-F5344CB8AC3E}">
        <p14:creationId xmlns:p14="http://schemas.microsoft.com/office/powerpoint/2010/main" val="2698512584"/>
      </p:ext>
    </p:extLst>
  </p:cSld>
  <p:clrMap bg1="lt1" tx1="dk1" bg2="lt2" tx2="dk2" accent1="accent1" accent2="accent2" accent3="accent3" accent4="accent4" accent5="accent5" accent6="accent6" hlink="hlink" folHlink="folHlink"/>
  <p:sldLayoutIdLst>
    <p:sldLayoutId id="2147483658" r:id="rId1"/>
    <p:sldLayoutId id="2147483659" r:id="rId2"/>
  </p:sldLayoutIdLst>
  <p:hf hdr="0"/>
  <p:txStyles>
    <p:titleStyle>
      <a:lvl1pPr algn="l" defTabSz="914400" rtl="0" eaLnBrk="1" latinLnBrk="0" hangingPunct="1">
        <a:spcBef>
          <a:spcPct val="0"/>
        </a:spcBef>
        <a:buNone/>
        <a:defRPr sz="3000" b="1"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B90A1B-ABBF-4260-A22B-EBFD9CB0529D}" type="datetimeFigureOut">
              <a:rPr lang="en-GB" smtClean="0">
                <a:solidFill>
                  <a:prstClr val="black">
                    <a:tint val="75000"/>
                  </a:prstClr>
                </a:solidFill>
              </a:rPr>
              <a:pPr/>
              <a:t>29/06/2019</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FA28EE-3294-44B3-A954-F4AEB2021F93}"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940490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19D7-53F4-4BAB-A796-7DA2A37DA31E}" type="datetimeFigureOut">
              <a:rPr lang="en-GB" smtClean="0"/>
              <a:t>29/06/2019</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7FFB6F-4F11-444A-933C-51EAED18262E}" type="slidenum">
              <a:rPr lang="en-GB" smtClean="0"/>
              <a:t>‹#›</a:t>
            </a:fld>
            <a:endParaRPr lang="en-GB" dirty="0"/>
          </a:p>
        </p:txBody>
      </p:sp>
    </p:spTree>
    <p:extLst>
      <p:ext uri="{BB962C8B-B14F-4D97-AF65-F5344CB8AC3E}">
        <p14:creationId xmlns:p14="http://schemas.microsoft.com/office/powerpoint/2010/main" val="16597412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583680"/>
            <a:ext cx="9141620" cy="2743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prstClr val="white"/>
              </a:solidFill>
            </a:endParaRPr>
          </a:p>
        </p:txBody>
      </p:sp>
      <p:sp>
        <p:nvSpPr>
          <p:cNvPr id="2" name="Title Placeholder 1"/>
          <p:cNvSpPr>
            <a:spLocks noGrp="1"/>
          </p:cNvSpPr>
          <p:nvPr>
            <p:ph type="title"/>
          </p:nvPr>
        </p:nvSpPr>
        <p:spPr>
          <a:xfrm>
            <a:off x="1005840" y="467360"/>
            <a:ext cx="7132320" cy="1233424"/>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005840" y="1901953"/>
            <a:ext cx="7132320" cy="41276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3"/>
          </p:nvPr>
        </p:nvSpPr>
        <p:spPr>
          <a:xfrm>
            <a:off x="1005840" y="6601968"/>
            <a:ext cx="5369814" cy="237744"/>
          </a:xfrm>
          <a:prstGeom prst="rect">
            <a:avLst/>
          </a:prstGeom>
        </p:spPr>
        <p:txBody>
          <a:bodyPr vert="horz" lIns="91440" tIns="45720" rIns="91440" bIns="45720" rtlCol="0" anchor="ctr"/>
          <a:lstStyle>
            <a:lvl1pPr algn="l">
              <a:defRPr sz="1100" cap="all" baseline="0">
                <a:solidFill>
                  <a:schemeClr val="bg1">
                    <a:lumMod val="75000"/>
                  </a:schemeClr>
                </a:solidFill>
              </a:defRPr>
            </a:lvl1pPr>
          </a:lstStyle>
          <a:p>
            <a:r>
              <a:rPr lang="en-US" dirty="0">
                <a:solidFill>
                  <a:srgbClr val="363D3D">
                    <a:lumMod val="75000"/>
                  </a:srgbClr>
                </a:solidFill>
              </a:rPr>
              <a:t>Add a footer</a:t>
            </a:r>
          </a:p>
        </p:txBody>
      </p:sp>
      <p:sp>
        <p:nvSpPr>
          <p:cNvPr id="4" name="Date Placeholder 3"/>
          <p:cNvSpPr>
            <a:spLocks noGrp="1"/>
          </p:cNvSpPr>
          <p:nvPr>
            <p:ph type="dt" sz="half" idx="2"/>
          </p:nvPr>
        </p:nvSpPr>
        <p:spPr>
          <a:xfrm>
            <a:off x="6656832" y="6601968"/>
            <a:ext cx="720090" cy="237744"/>
          </a:xfrm>
          <a:prstGeom prst="rect">
            <a:avLst/>
          </a:prstGeom>
        </p:spPr>
        <p:txBody>
          <a:bodyPr vert="horz" lIns="91440" tIns="45720" rIns="91440" bIns="45720" rtlCol="0" anchor="ctr"/>
          <a:lstStyle>
            <a:lvl1pPr algn="r">
              <a:defRPr sz="1100" baseline="0">
                <a:solidFill>
                  <a:schemeClr val="bg1">
                    <a:lumMod val="75000"/>
                  </a:schemeClr>
                </a:solidFill>
              </a:defRPr>
            </a:lvl1pPr>
          </a:lstStyle>
          <a:p>
            <a:fld id="{2A66FFC4-1542-4DAA-837B-D6921D33E8CC}" type="datetime1">
              <a:rPr lang="en-US" smtClean="0">
                <a:solidFill>
                  <a:srgbClr val="363D3D">
                    <a:lumMod val="75000"/>
                  </a:srgbClr>
                </a:solidFill>
              </a:rPr>
              <a:pPr/>
              <a:t>6/29/2019</a:t>
            </a:fld>
            <a:endParaRPr lang="en-US" dirty="0">
              <a:solidFill>
                <a:srgbClr val="363D3D">
                  <a:lumMod val="75000"/>
                </a:srgbClr>
              </a:solidFill>
            </a:endParaRPr>
          </a:p>
        </p:txBody>
      </p:sp>
      <p:sp>
        <p:nvSpPr>
          <p:cNvPr id="6" name="Slide Number Placeholder 5"/>
          <p:cNvSpPr>
            <a:spLocks noGrp="1"/>
          </p:cNvSpPr>
          <p:nvPr>
            <p:ph type="sldNum" sz="quarter" idx="4"/>
          </p:nvPr>
        </p:nvSpPr>
        <p:spPr>
          <a:xfrm>
            <a:off x="7658100" y="6601968"/>
            <a:ext cx="480060" cy="237744"/>
          </a:xfrm>
          <a:prstGeom prst="rect">
            <a:avLst/>
          </a:prstGeom>
        </p:spPr>
        <p:txBody>
          <a:bodyPr vert="horz" lIns="91440" tIns="45720" rIns="91440" bIns="45720" rtlCol="0" anchor="ctr"/>
          <a:lstStyle>
            <a:lvl1pPr algn="r">
              <a:defRPr sz="1100" baseline="0">
                <a:solidFill>
                  <a:schemeClr val="bg1">
                    <a:lumMod val="75000"/>
                  </a:schemeClr>
                </a:solidFill>
              </a:defRPr>
            </a:lvl1pPr>
          </a:lstStyle>
          <a:p>
            <a:fld id="{CA8D9AD5-F248-4919-864A-CFD76CC027D6}" type="slidenum">
              <a:rPr lang="en-US" smtClean="0">
                <a:solidFill>
                  <a:srgbClr val="363D3D">
                    <a:lumMod val="75000"/>
                  </a:srgbClr>
                </a:solidFill>
              </a:rPr>
              <a:pPr/>
              <a:t>‹#›</a:t>
            </a:fld>
            <a:endParaRPr lang="en-US" dirty="0">
              <a:solidFill>
                <a:srgbClr val="363D3D">
                  <a:lumMod val="75000"/>
                </a:srgbClr>
              </a:solidFill>
            </a:endParaRPr>
          </a:p>
        </p:txBody>
      </p:sp>
    </p:spTree>
    <p:extLst>
      <p:ext uri="{BB962C8B-B14F-4D97-AF65-F5344CB8AC3E}">
        <p14:creationId xmlns:p14="http://schemas.microsoft.com/office/powerpoint/2010/main" val="29952203"/>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marL="0" indent="0" algn="l" defTabSz="914400" rtl="0" eaLnBrk="1" latinLnBrk="0" hangingPunct="1">
        <a:lnSpc>
          <a:spcPct val="90000"/>
        </a:lnSpc>
        <a:spcBef>
          <a:spcPct val="0"/>
        </a:spcBef>
        <a:buFont typeface="Arial" pitchFamily="34" charset="0"/>
        <a:buNone/>
        <a:defRPr sz="3400" kern="1200">
          <a:solidFill>
            <a:schemeClr val="tx1"/>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18784" y="1772816"/>
            <a:ext cx="6468016" cy="4353347"/>
          </a:xfrm>
          <a:prstGeom prst="rect">
            <a:avLst/>
          </a:prstGeom>
        </p:spPr>
        <p:txBody>
          <a:bodyPr vert="horz" lIns="91440" tIns="45720" rIns="91440" bIns="45720" rtlCol="0">
            <a:normAutofit/>
          </a:bodyPr>
          <a:lstStyle/>
          <a:p>
            <a:pPr lvl="0"/>
            <a:r>
              <a:rPr lang="en-US" dirty="0" smtClean="0"/>
              <a:t>Click to edit Master text styles</a:t>
            </a:r>
          </a:p>
          <a:p>
            <a:pPr lvl="0"/>
            <a:endParaRPr lang="en-US" dirty="0" smtClean="0"/>
          </a:p>
          <a:p>
            <a:pPr lvl="0"/>
            <a:endParaRPr lang="en-US" dirty="0" smtClean="0"/>
          </a:p>
        </p:txBody>
      </p:sp>
      <p:sp>
        <p:nvSpPr>
          <p:cNvPr id="2" name="Title Placeholder 1"/>
          <p:cNvSpPr>
            <a:spLocks noGrp="1"/>
          </p:cNvSpPr>
          <p:nvPr>
            <p:ph type="title"/>
          </p:nvPr>
        </p:nvSpPr>
        <p:spPr>
          <a:xfrm>
            <a:off x="457200" y="620688"/>
            <a:ext cx="8229600" cy="1008112"/>
          </a:xfrm>
          <a:prstGeom prst="rect">
            <a:avLst/>
          </a:prstGeom>
        </p:spPr>
        <p:txBody>
          <a:bodyPr vert="horz" lIns="91440" tIns="45720" rIns="91440" bIns="45720" rtlCol="0" anchor="ctr">
            <a:normAutofit/>
          </a:bodyPr>
          <a:lstStyle/>
          <a:p>
            <a:r>
              <a:rPr lang="en-US" dirty="0" smtClean="0"/>
              <a:t>Click to edit </a:t>
            </a:r>
            <a:br>
              <a:rPr lang="en-US" dirty="0" smtClean="0"/>
            </a:br>
            <a:r>
              <a:rPr lang="en-US" dirty="0" smtClean="0"/>
              <a:t>Master title style</a:t>
            </a:r>
            <a:endParaRPr lang="en-US" dirty="0"/>
          </a:p>
        </p:txBody>
      </p:sp>
    </p:spTree>
    <p:extLst>
      <p:ext uri="{BB962C8B-B14F-4D97-AF65-F5344CB8AC3E}">
        <p14:creationId xmlns:p14="http://schemas.microsoft.com/office/powerpoint/2010/main" val="128450168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p:hf hdr="0"/>
  <p:txStyles>
    <p:titleStyle>
      <a:lvl1pPr algn="l" defTabSz="914400" rtl="0" eaLnBrk="1" latinLnBrk="0" hangingPunct="1">
        <a:spcBef>
          <a:spcPct val="0"/>
        </a:spcBef>
        <a:buNone/>
        <a:defRPr sz="3000" b="1"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18784" y="1772816"/>
            <a:ext cx="6468016" cy="4353347"/>
          </a:xfrm>
          <a:prstGeom prst="rect">
            <a:avLst/>
          </a:prstGeom>
        </p:spPr>
        <p:txBody>
          <a:bodyPr vert="horz" lIns="91440" tIns="45720" rIns="91440" bIns="45720" rtlCol="0">
            <a:normAutofit/>
          </a:bodyPr>
          <a:lstStyle/>
          <a:p>
            <a:pPr lvl="0"/>
            <a:r>
              <a:rPr lang="en-US" dirty="0" smtClean="0"/>
              <a:t>Click to edit Master text styles</a:t>
            </a:r>
          </a:p>
          <a:p>
            <a:pPr lvl="0"/>
            <a:endParaRPr lang="en-US" dirty="0" smtClean="0"/>
          </a:p>
          <a:p>
            <a:pPr lvl="0"/>
            <a:endParaRPr lang="en-US" dirty="0" smtClean="0"/>
          </a:p>
        </p:txBody>
      </p:sp>
      <p:sp>
        <p:nvSpPr>
          <p:cNvPr id="2" name="Title Placeholder 1"/>
          <p:cNvSpPr>
            <a:spLocks noGrp="1"/>
          </p:cNvSpPr>
          <p:nvPr>
            <p:ph type="title"/>
          </p:nvPr>
        </p:nvSpPr>
        <p:spPr>
          <a:xfrm>
            <a:off x="457200" y="620688"/>
            <a:ext cx="8229600" cy="1008112"/>
          </a:xfrm>
          <a:prstGeom prst="rect">
            <a:avLst/>
          </a:prstGeom>
        </p:spPr>
        <p:txBody>
          <a:bodyPr vert="horz" lIns="91440" tIns="45720" rIns="91440" bIns="45720" rtlCol="0" anchor="ctr">
            <a:normAutofit/>
          </a:bodyPr>
          <a:lstStyle/>
          <a:p>
            <a:r>
              <a:rPr lang="en-US" dirty="0" smtClean="0"/>
              <a:t>Click to edit </a:t>
            </a:r>
            <a:br>
              <a:rPr lang="en-US" dirty="0" smtClean="0"/>
            </a:br>
            <a:r>
              <a:rPr lang="en-US" dirty="0" smtClean="0"/>
              <a:t>Master title style</a:t>
            </a:r>
            <a:endParaRPr lang="en-US" dirty="0"/>
          </a:p>
        </p:txBody>
      </p:sp>
    </p:spTree>
    <p:extLst>
      <p:ext uri="{BB962C8B-B14F-4D97-AF65-F5344CB8AC3E}">
        <p14:creationId xmlns:p14="http://schemas.microsoft.com/office/powerpoint/2010/main" val="55729554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Lst>
  <p:hf hdr="0"/>
  <p:txStyles>
    <p:titleStyle>
      <a:lvl1pPr algn="l" defTabSz="914400" rtl="0" eaLnBrk="1" latinLnBrk="0" hangingPunct="1">
        <a:spcBef>
          <a:spcPct val="0"/>
        </a:spcBef>
        <a:buNone/>
        <a:defRPr sz="3000" b="1"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7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8538DF-4517-4643-AD15-2EAB55A9E808}" type="datetimeFigureOut">
              <a:rPr lang="en-GB" smtClean="0">
                <a:solidFill>
                  <a:prstClr val="black">
                    <a:tint val="75000"/>
                  </a:prstClr>
                </a:solidFill>
              </a:rPr>
              <a:pPr/>
              <a:t>29/06/2019</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7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7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68EE8C-C30E-490F-8ED6-CB9D5384ADA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6394893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37166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2.xml"/><Relationship Id="rId4" Type="http://schemas.openxmlformats.org/officeDocument/2006/relationships/image" Target="../media/image66.png"/></Relationships>
</file>

<file path=ppt/slides/_rels/slide1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diagramColors" Target="../diagrams/colors1.xml"/><Relationship Id="rId11" Type="http://schemas.openxmlformats.org/officeDocument/2006/relationships/image" Target="../media/image70.jpeg"/><Relationship Id="rId5" Type="http://schemas.openxmlformats.org/officeDocument/2006/relationships/diagramQuickStyle" Target="../diagrams/quickStyle1.xml"/><Relationship Id="rId10" Type="http://schemas.openxmlformats.org/officeDocument/2006/relationships/image" Target="../media/image69.jpeg"/><Relationship Id="rId4" Type="http://schemas.openxmlformats.org/officeDocument/2006/relationships/diagramLayout" Target="../diagrams/layout1.xml"/><Relationship Id="rId9" Type="http://schemas.openxmlformats.org/officeDocument/2006/relationships/image" Target="../media/image68.jpeg"/></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4.xml"/><Relationship Id="rId4" Type="http://schemas.openxmlformats.org/officeDocument/2006/relationships/image" Target="../media/image75.png"/></Relationships>
</file>

<file path=ppt/slides/_rels/slide1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59.xml"/><Relationship Id="rId4" Type="http://schemas.openxmlformats.org/officeDocument/2006/relationships/image" Target="../media/image78.png"/></Relationships>
</file>

<file path=ppt/slides/_rels/slide1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image" Target="../media/image79.png"/><Relationship Id="rId1" Type="http://schemas.openxmlformats.org/officeDocument/2006/relationships/slideLayout" Target="../slideLayouts/slideLayout59.xml"/><Relationship Id="rId6" Type="http://schemas.openxmlformats.org/officeDocument/2006/relationships/image" Target="../media/image82.png"/><Relationship Id="rId5" Type="http://schemas.openxmlformats.org/officeDocument/2006/relationships/image" Target="../media/image81.png"/><Relationship Id="rId4" Type="http://schemas.microsoft.com/office/2007/relationships/hdphoto" Target="../media/hdphoto1.wdp"/><Relationship Id="rId9" Type="http://schemas.openxmlformats.org/officeDocument/2006/relationships/image" Target="../media/image85.emf"/></Relationships>
</file>

<file path=ppt/slides/_rels/slide1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0.xml"/></Relationships>
</file>

<file path=ppt/slides/_rels/slide1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Layout" Target="../diagrams/layout5.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diagramData" Target="../diagrams/data5.xml"/><Relationship Id="rId2" Type="http://schemas.openxmlformats.org/officeDocument/2006/relationships/diagramData" Target="../diagrams/data3.xml"/><Relationship Id="rId16" Type="http://schemas.microsoft.com/office/2007/relationships/diagramDrawing" Target="../diagrams/drawing5.xml"/><Relationship Id="rId1" Type="http://schemas.openxmlformats.org/officeDocument/2006/relationships/slideLayout" Target="../slideLayouts/slideLayout51.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5" Type="http://schemas.openxmlformats.org/officeDocument/2006/relationships/diagramColors" Target="../diagrams/colors5.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xml"/><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xml"/><Relationship Id="rId1" Type="http://schemas.openxmlformats.org/officeDocument/2006/relationships/slideLayout" Target="../slideLayouts/slideLayout77.xml"/><Relationship Id="rId4" Type="http://schemas.openxmlformats.org/officeDocument/2006/relationships/image" Target="../media/image93.png"/></Relationships>
</file>

<file path=ppt/slides/_rels/slide2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xml"/><Relationship Id="rId1" Type="http://schemas.openxmlformats.org/officeDocument/2006/relationships/slideLayout" Target="../slideLayouts/slideLayout126.xml"/><Relationship Id="rId4" Type="http://schemas.openxmlformats.org/officeDocument/2006/relationships/image" Target="../media/image95.jpeg"/></Relationships>
</file>

<file path=ppt/slides/_rels/slide2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xml"/><Relationship Id="rId1" Type="http://schemas.openxmlformats.org/officeDocument/2006/relationships/slideLayout" Target="../slideLayouts/slideLayout67.xml"/><Relationship Id="rId5" Type="http://schemas.openxmlformats.org/officeDocument/2006/relationships/image" Target="../media/image98.png"/><Relationship Id="rId4" Type="http://schemas.openxmlformats.org/officeDocument/2006/relationships/image" Target="../media/image97.png"/></Relationships>
</file>

<file path=ppt/slides/_rels/slide2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xml"/><Relationship Id="rId1" Type="http://schemas.openxmlformats.org/officeDocument/2006/relationships/slideLayout" Target="../slideLayouts/slideLayout8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xml"/><Relationship Id="rId1" Type="http://schemas.openxmlformats.org/officeDocument/2006/relationships/slideLayout" Target="../slideLayouts/slideLayout54.xml"/><Relationship Id="rId4" Type="http://schemas.openxmlformats.org/officeDocument/2006/relationships/image" Target="../media/image105.png"/></Relationships>
</file>

<file path=ppt/slides/_rels/slide2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91.xml"/><Relationship Id="rId4" Type="http://schemas.openxmlformats.org/officeDocument/2006/relationships/image" Target="../media/image108.jpeg"/></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tiff"/></Relationships>
</file>

<file path=ppt/slides/_rels/slide30.xml.rels><?xml version="1.0" encoding="UTF-8" standalone="yes"?>
<Relationships xmlns="http://schemas.openxmlformats.org/package/2006/relationships"><Relationship Id="rId2" Type="http://schemas.openxmlformats.org/officeDocument/2006/relationships/hyperlink" Target="https://glpca.force.com/a021o000012TeSm" TargetMode="External"/><Relationship Id="rId1" Type="http://schemas.openxmlformats.org/officeDocument/2006/relationships/slideLayout" Target="../slideLayouts/slideLayout91.xml"/></Relationships>
</file>

<file path=ppt/slides/_rels/slide31.xml.rels><?xml version="1.0" encoding="UTF-8" standalone="yes"?>
<Relationships xmlns="http://schemas.openxmlformats.org/package/2006/relationships"><Relationship Id="rId3" Type="http://schemas.openxmlformats.org/officeDocument/2006/relationships/hyperlink" Target="http://www.hepca.org/conservation/projects/cot-outbreak" TargetMode="External"/><Relationship Id="rId2" Type="http://schemas.openxmlformats.org/officeDocument/2006/relationships/hyperlink" Target="https://iucn.my.salesforce.com/sfc/p/24000000e5iR/a/1o0000005i0r/vxP52dzhtr2ykxpEELGuoYf0f13iau4le0a2A1AHiRQ" TargetMode="External"/><Relationship Id="rId1" Type="http://schemas.openxmlformats.org/officeDocument/2006/relationships/slideLayout" Target="../slideLayouts/slideLayout91.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9.png"/><Relationship Id="rId1" Type="http://schemas.openxmlformats.org/officeDocument/2006/relationships/slideLayout" Target="../slideLayouts/slideLayout59.xml"/><Relationship Id="rId5" Type="http://schemas.openxmlformats.org/officeDocument/2006/relationships/image" Target="../media/image111.jpeg"/><Relationship Id="rId4" Type="http://schemas.openxmlformats.org/officeDocument/2006/relationships/image" Target="../media/image110.jpeg"/></Relationships>
</file>

<file path=ppt/slides/_rels/slide3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2.xml"/><Relationship Id="rId4" Type="http://schemas.openxmlformats.org/officeDocument/2006/relationships/image" Target="../media/image114.png"/></Relationships>
</file>

<file path=ppt/slides/_rels/slide3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17.png"/><Relationship Id="rId1" Type="http://schemas.openxmlformats.org/officeDocument/2006/relationships/slideLayout" Target="../slideLayouts/slideLayout135.xml"/><Relationship Id="rId5" Type="http://schemas.openxmlformats.org/officeDocument/2006/relationships/image" Target="../media/image38.jpeg"/><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2.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jpeg"/><Relationship Id="rId1" Type="http://schemas.openxmlformats.org/officeDocument/2006/relationships/slideLayout" Target="../slideLayouts/slideLayout10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112.xml"/></Relationships>
</file>

<file path=ppt/slides/_rels/slide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2.xml"/><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1.xml"/><Relationship Id="rId4" Type="http://schemas.openxmlformats.org/officeDocument/2006/relationships/image" Target="../media/image60.jpeg"/></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2.xml"/><Relationship Id="rId4"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67744" y="260648"/>
            <a:ext cx="4536504" cy="4198116"/>
          </a:xfrm>
          <a:prstGeom prst="rect">
            <a:avLst/>
          </a:prstGeom>
          <a:noFill/>
          <a:ln w="9525">
            <a:noFill/>
            <a:miter lim="800000"/>
            <a:headEnd/>
            <a:tailEnd/>
          </a:ln>
        </p:spPr>
      </p:pic>
      <p:sp>
        <p:nvSpPr>
          <p:cNvPr id="2" name="Rechteck 1"/>
          <p:cNvSpPr/>
          <p:nvPr/>
        </p:nvSpPr>
        <p:spPr>
          <a:xfrm>
            <a:off x="0" y="6021288"/>
            <a:ext cx="9144000" cy="83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itle 1"/>
          <p:cNvSpPr>
            <a:spLocks noGrp="1"/>
          </p:cNvSpPr>
          <p:nvPr>
            <p:ph type="title"/>
          </p:nvPr>
        </p:nvSpPr>
        <p:spPr>
          <a:xfrm>
            <a:off x="827584" y="4179422"/>
            <a:ext cx="7848872" cy="1143000"/>
          </a:xfrm>
        </p:spPr>
        <p:txBody>
          <a:bodyPr>
            <a:normAutofit/>
          </a:bodyPr>
          <a:lstStyle/>
          <a:p>
            <a:pPr algn="ctr" eaLnBrk="0" fontAlgn="base" hangingPunct="0">
              <a:lnSpc>
                <a:spcPct val="80000"/>
              </a:lnSpc>
              <a:spcAft>
                <a:spcPct val="0"/>
              </a:spcAft>
              <a:defRPr/>
            </a:pPr>
            <a:r>
              <a:rPr lang="en-GB" sz="3600" dirty="0" smtClean="0">
                <a:solidFill>
                  <a:schemeClr val="tx2"/>
                </a:solidFill>
                <a:latin typeface="+mn-lt"/>
              </a:rPr>
              <a:t>Fair and effective </a:t>
            </a:r>
            <a:br>
              <a:rPr lang="en-GB" sz="3600" dirty="0" smtClean="0">
                <a:solidFill>
                  <a:schemeClr val="tx2"/>
                </a:solidFill>
                <a:latin typeface="+mn-lt"/>
              </a:rPr>
            </a:br>
            <a:r>
              <a:rPr lang="en-GB" sz="3600" dirty="0" smtClean="0">
                <a:solidFill>
                  <a:schemeClr val="tx2"/>
                </a:solidFill>
                <a:latin typeface="+mn-lt"/>
              </a:rPr>
              <a:t>protected and conserved areas</a:t>
            </a:r>
            <a:endParaRPr lang="en-GB" sz="3600" b="1" dirty="0" smtClean="0">
              <a:solidFill>
                <a:srgbClr val="00B0F0"/>
              </a:solidFill>
              <a:latin typeface="+mn-lt"/>
            </a:endParaRPr>
          </a:p>
        </p:txBody>
      </p:sp>
      <p:pic>
        <p:nvPicPr>
          <p:cNvPr id="9" name="Picture 8" descr="IUCN WCPA logo.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1520" y="5668088"/>
            <a:ext cx="2418924" cy="857256"/>
          </a:xfrm>
          <a:prstGeom prst="rect">
            <a:avLst/>
          </a:prstGeom>
        </p:spPr>
      </p:pic>
      <p:pic>
        <p:nvPicPr>
          <p:cNvPr id="6" name="Picture 4" descr="J:\EURO\4. Projects and Themes\BIOPAMA_27October2017_RB\logos for the regional versions of the RRIS\ACPLOGOC.jp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59832" y="5805264"/>
            <a:ext cx="864096" cy="6260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J:\EURO\4. Projects and Themes\BIOPAMA_27October2017_RB\logos for the regional versions of the RRIS\EC-JRC\low res.jpg"/>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11960" y="5661248"/>
            <a:ext cx="1260140" cy="871473"/>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m 2">
            <a:extLst>
              <a:ext uri="{FF2B5EF4-FFF2-40B4-BE49-F238E27FC236}">
                <a16:creationId xmlns:a16="http://schemas.microsoft.com/office/drawing/2014/main" id="{1B7C6506-8411-5245-B834-7CD79044466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87390" y="5885126"/>
            <a:ext cx="3305090" cy="722267"/>
          </a:xfrm>
          <a:prstGeom prst="rect">
            <a:avLst/>
          </a:prstGeom>
        </p:spPr>
      </p:pic>
    </p:spTree>
    <p:extLst>
      <p:ext uri="{BB962C8B-B14F-4D97-AF65-F5344CB8AC3E}">
        <p14:creationId xmlns:p14="http://schemas.microsoft.com/office/powerpoint/2010/main" val="4162424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9552" y="404664"/>
            <a:ext cx="2233712" cy="2448272"/>
          </a:xfrm>
          <a:prstGeom prst="roundRect">
            <a:avLst>
              <a:gd name="adj" fmla="val 10000"/>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3" name="Group 2"/>
          <p:cNvGrpSpPr/>
          <p:nvPr/>
        </p:nvGrpSpPr>
        <p:grpSpPr>
          <a:xfrm>
            <a:off x="323528" y="3140968"/>
            <a:ext cx="2581884" cy="3240360"/>
            <a:chOff x="200566" y="2171041"/>
            <a:chExt cx="1447349" cy="2653494"/>
          </a:xfrm>
        </p:grpSpPr>
        <p:sp>
          <p:nvSpPr>
            <p:cNvPr id="4" name="Round Same Side Corner Rectangle 3"/>
            <p:cNvSpPr/>
            <p:nvPr/>
          </p:nvSpPr>
          <p:spPr>
            <a:xfrm rot="10800000">
              <a:off x="200566" y="2171041"/>
              <a:ext cx="1447349" cy="2653494"/>
            </a:xfrm>
            <a:prstGeom prst="round2SameRect">
              <a:avLst>
                <a:gd name="adj1" fmla="val 10500"/>
                <a:gd name="adj2" fmla="val 0"/>
              </a:avLst>
            </a:prstGeom>
            <a:solidFill>
              <a:schemeClr val="accent3">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 name="Round Same Side Corner Rectangle 4"/>
            <p:cNvSpPr/>
            <p:nvPr/>
          </p:nvSpPr>
          <p:spPr>
            <a:xfrm rot="21600000">
              <a:off x="245077" y="2171041"/>
              <a:ext cx="1358327" cy="26089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t" anchorCtr="0">
              <a:no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1.1 Guarantee legitimacy and voice</a:t>
              </a:r>
            </a:p>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1.2 Achieve transparency and accountability</a:t>
              </a:r>
            </a:p>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1.3 Enable governance vitality and capacity to respond adaptively</a:t>
              </a: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30127" y="2934556"/>
            <a:ext cx="2464861" cy="347149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56176" y="2847316"/>
            <a:ext cx="2520280" cy="3558730"/>
          </a:xfrm>
          <a:prstGeom prst="rect">
            <a:avLst/>
          </a:prstGeom>
          <a:noFill/>
          <a:ln w="9525">
            <a:solidFill>
              <a:schemeClr val="accent1"/>
            </a:solidFill>
            <a:miter lim="800000"/>
            <a:headEnd/>
            <a:tailEnd/>
          </a:ln>
          <a:effectLst/>
        </p:spPr>
      </p:pic>
      <p:sp>
        <p:nvSpPr>
          <p:cNvPr id="9" name="Rectangle 8"/>
          <p:cNvSpPr/>
          <p:nvPr/>
        </p:nvSpPr>
        <p:spPr>
          <a:xfrm>
            <a:off x="3001396" y="706459"/>
            <a:ext cx="567505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C00000"/>
                </a:solidFill>
                <a:effectLst/>
                <a:uLnTx/>
                <a:uFillTx/>
                <a:latin typeface="Verdana" pitchFamily="34" charset="0"/>
                <a:ea typeface="Verdana" pitchFamily="34" charset="0"/>
                <a:cs typeface="Verdana" pitchFamily="34" charset="0"/>
              </a:rPr>
              <a:t>…. equitably </a:t>
            </a:r>
            <a:r>
              <a:rPr lang="en-GB" sz="2800" b="1" dirty="0" smtClean="0">
                <a:solidFill>
                  <a:srgbClr val="C00000"/>
                </a:solidFill>
                <a:latin typeface="Verdana" pitchFamily="34" charset="0"/>
                <a:ea typeface="Verdana" pitchFamily="34" charset="0"/>
                <a:cs typeface="Verdana" pitchFamily="34" charset="0"/>
              </a:rPr>
              <a:t>governed</a:t>
            </a:r>
            <a:r>
              <a:rPr kumimoji="0" lang="en-GB" sz="2800" b="1" i="0" u="none" strike="noStrike" kern="1200" cap="none" spc="0" normalizeH="0" baseline="0" noProof="0" dirty="0" smtClean="0">
                <a:ln>
                  <a:noFill/>
                </a:ln>
                <a:solidFill>
                  <a:srgbClr val="C00000"/>
                </a:solidFill>
                <a:effectLst/>
                <a:uLnTx/>
                <a:uFillTx/>
                <a:latin typeface="Verdana" pitchFamily="34" charset="0"/>
                <a:ea typeface="Verdana" pitchFamily="34" charset="0"/>
                <a:cs typeface="Verdana" pitchFamily="34" charset="0"/>
              </a:rPr>
              <a:t> </a:t>
            </a:r>
            <a:r>
              <a:rPr kumimoji="0" lang="en-GB" sz="2800" b="1" i="0" u="none" strike="noStrike" kern="1200" cap="none" spc="0" normalizeH="0" baseline="0" noProof="0" dirty="0">
                <a:ln>
                  <a:noFill/>
                </a:ln>
                <a:solidFill>
                  <a:srgbClr val="C00000"/>
                </a:solidFill>
                <a:effectLst/>
                <a:uLnTx/>
                <a:uFillTx/>
                <a:latin typeface="Verdana" pitchFamily="34" charset="0"/>
                <a:ea typeface="Verdana" pitchFamily="34" charset="0"/>
                <a:cs typeface="Verdana" pitchFamily="34" charset="0"/>
              </a:rPr>
              <a:t>....</a:t>
            </a:r>
          </a:p>
        </p:txBody>
      </p:sp>
    </p:spTree>
    <p:extLst>
      <p:ext uri="{BB962C8B-B14F-4D97-AF65-F5344CB8AC3E}">
        <p14:creationId xmlns:p14="http://schemas.microsoft.com/office/powerpoint/2010/main" val="145986564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53640" y="343342"/>
            <a:ext cx="7886700" cy="562965"/>
          </a:xfrm>
        </p:spPr>
        <p:txBody>
          <a:bodyPr>
            <a:normAutofit/>
          </a:bodyPr>
          <a:lstStyle/>
          <a:p>
            <a:r>
              <a:rPr lang="en-GB" dirty="0" smtClean="0">
                <a:solidFill>
                  <a:schemeClr val="tx1"/>
                </a:solidFill>
              </a:rPr>
              <a:t>Governance diversity: 4 governance types</a:t>
            </a:r>
            <a:endParaRPr lang="en-GB" dirty="0">
              <a:solidFill>
                <a:schemeClr val="tx1"/>
              </a:solidFill>
            </a:endParaRPr>
          </a:p>
        </p:txBody>
      </p:sp>
      <p:graphicFrame>
        <p:nvGraphicFramePr>
          <p:cNvPr id="3" name="Diagram 2"/>
          <p:cNvGraphicFramePr/>
          <p:nvPr>
            <p:extLst/>
          </p:nvPr>
        </p:nvGraphicFramePr>
        <p:xfrm>
          <a:off x="604892" y="1289888"/>
          <a:ext cx="5682216" cy="43839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ounded Rectangle 5"/>
          <p:cNvSpPr/>
          <p:nvPr/>
        </p:nvSpPr>
        <p:spPr>
          <a:xfrm>
            <a:off x="6384243" y="1186641"/>
            <a:ext cx="1205025" cy="1014299"/>
          </a:xfrm>
          <a:prstGeom prst="roundRect">
            <a:avLst/>
          </a:prstGeom>
          <a:blipFill>
            <a:blip r:embed="rId8"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ounded Rectangle 8"/>
          <p:cNvSpPr/>
          <p:nvPr/>
        </p:nvSpPr>
        <p:spPr>
          <a:xfrm>
            <a:off x="6373346" y="2291084"/>
            <a:ext cx="1215922" cy="1182141"/>
          </a:xfrm>
          <a:prstGeom prst="roundRect">
            <a:avLst/>
          </a:prstGeom>
          <a:blipFill>
            <a:blip r:embed="rId9"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Rounded Rectangle 9"/>
          <p:cNvSpPr/>
          <p:nvPr/>
        </p:nvSpPr>
        <p:spPr>
          <a:xfrm>
            <a:off x="6329583" y="3473224"/>
            <a:ext cx="1259686" cy="1049234"/>
          </a:xfrm>
          <a:prstGeom prst="roundRect">
            <a:avLst/>
          </a:prstGeom>
          <a:blipFill>
            <a:blip r:embed="rId10"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Rounded Rectangle 10"/>
          <p:cNvSpPr/>
          <p:nvPr/>
        </p:nvSpPr>
        <p:spPr>
          <a:xfrm>
            <a:off x="6329582" y="4554818"/>
            <a:ext cx="1259685" cy="1119031"/>
          </a:xfrm>
          <a:prstGeom prst="roundRect">
            <a:avLst/>
          </a:prstGeom>
          <a:blipFill>
            <a:blip r:embed="rId11"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929694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654434">
            <a:off x="562682" y="2739245"/>
            <a:ext cx="7553325" cy="40100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4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20941772">
            <a:off x="1837617" y="-133239"/>
            <a:ext cx="6082163" cy="39957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523381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520" y="228725"/>
            <a:ext cx="2633018" cy="37269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32040" y="764704"/>
            <a:ext cx="3914775" cy="558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12157" y="1871464"/>
            <a:ext cx="3358294" cy="47258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69690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kortin_jan\Documents\Panorama partnership\Communication\Logos\panorama-Logo-FINAL-transparent.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74370" y="1360488"/>
            <a:ext cx="5089918" cy="10604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3728" y="6166622"/>
            <a:ext cx="4896544" cy="862778"/>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75656" y="2539694"/>
            <a:ext cx="6624736" cy="3625610"/>
          </a:xfrm>
          <a:prstGeom prst="rect">
            <a:avLst/>
          </a:prstGeom>
        </p:spPr>
      </p:pic>
      <p:sp>
        <p:nvSpPr>
          <p:cNvPr id="6" name="Rectangle 5"/>
          <p:cNvSpPr/>
          <p:nvPr/>
        </p:nvSpPr>
        <p:spPr>
          <a:xfrm>
            <a:off x="467544" y="116632"/>
            <a:ext cx="8424936"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C00000"/>
                </a:solidFill>
                <a:effectLst/>
                <a:uLnTx/>
                <a:uFillTx/>
                <a:latin typeface="Verdana" pitchFamily="34" charset="0"/>
                <a:ea typeface="Verdana" pitchFamily="34" charset="0"/>
                <a:cs typeface="Verdana" pitchFamily="34" charset="0"/>
              </a:rPr>
              <a:t>…. </a:t>
            </a:r>
            <a:r>
              <a:rPr lang="en-GB" sz="2800" b="1" dirty="0">
                <a:solidFill>
                  <a:srgbClr val="C00000"/>
                </a:solidFill>
                <a:latin typeface="Verdana" pitchFamily="34" charset="0"/>
                <a:ea typeface="Verdana" pitchFamily="34" charset="0"/>
                <a:cs typeface="Verdana" pitchFamily="34" charset="0"/>
              </a:rPr>
              <a:t>i</a:t>
            </a:r>
            <a:r>
              <a:rPr kumimoji="0" lang="en-GB" sz="2800" b="1" i="0" u="none" strike="noStrike" kern="1200" cap="none" spc="0" normalizeH="0" baseline="0" noProof="0" dirty="0" err="1" smtClean="0">
                <a:ln>
                  <a:noFill/>
                </a:ln>
                <a:solidFill>
                  <a:srgbClr val="C00000"/>
                </a:solidFill>
                <a:effectLst/>
                <a:uLnTx/>
                <a:uFillTx/>
                <a:latin typeface="Verdana" pitchFamily="34" charset="0"/>
                <a:ea typeface="Verdana" pitchFamily="34" charset="0"/>
                <a:cs typeface="Verdana" pitchFamily="34" charset="0"/>
              </a:rPr>
              <a:t>ntegrated</a:t>
            </a:r>
            <a:r>
              <a:rPr kumimoji="0" lang="en-GB" sz="2800" b="1" i="0" u="none" strike="noStrike" kern="1200" cap="none" spc="0" normalizeH="0" baseline="0" noProof="0" dirty="0" smtClean="0">
                <a:ln>
                  <a:noFill/>
                </a:ln>
                <a:solidFill>
                  <a:srgbClr val="C00000"/>
                </a:solidFill>
                <a:effectLst/>
                <a:uLnTx/>
                <a:uFillTx/>
                <a:latin typeface="Verdana" pitchFamily="34" charset="0"/>
                <a:ea typeface="Verdana" pitchFamily="34" charset="0"/>
                <a:cs typeface="Verdana" pitchFamily="34" charset="0"/>
              </a:rPr>
              <a:t> into the wider landscape</a:t>
            </a:r>
            <a:r>
              <a:rPr kumimoji="0" lang="en-GB" sz="2800" b="1" i="0" u="none" strike="noStrike" kern="1200" cap="none" spc="0" normalizeH="0" noProof="0" dirty="0" smtClean="0">
                <a:ln>
                  <a:noFill/>
                </a:ln>
                <a:solidFill>
                  <a:srgbClr val="C00000"/>
                </a:solidFill>
                <a:effectLst/>
                <a:uLnTx/>
                <a:uFillTx/>
                <a:latin typeface="Verdana" pitchFamily="34" charset="0"/>
                <a:ea typeface="Verdana" pitchFamily="34" charset="0"/>
                <a:cs typeface="Verdana" pitchFamily="34" charset="0"/>
              </a:rPr>
              <a:t> and seascape</a:t>
            </a:r>
            <a:endParaRPr kumimoji="0" lang="en-GB" sz="2800" b="1" i="0" u="none" strike="noStrike" kern="1200" cap="none" spc="0" normalizeH="0" baseline="0" noProof="0" dirty="0">
              <a:ln>
                <a:noFill/>
              </a:ln>
              <a:solidFill>
                <a:srgbClr val="C00000"/>
              </a:solidFill>
              <a:effectLst/>
              <a:uLnTx/>
              <a:uFillTx/>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376342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1520" y="3643391"/>
            <a:ext cx="4400691" cy="2899845"/>
          </a:xfrm>
          <a:prstGeom prst="rect">
            <a:avLst/>
          </a:prstGeom>
        </p:spPr>
      </p:pic>
      <p:pic>
        <p:nvPicPr>
          <p:cNvPr id="3" name="Content Placeholder 13"/>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251520" y="322908"/>
            <a:ext cx="5546772" cy="3034084"/>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60032" y="3645024"/>
            <a:ext cx="4037982" cy="1488026"/>
          </a:xfrm>
          <a:prstGeom prst="rect">
            <a:avLst/>
          </a:prstGeom>
          <a:ln>
            <a:solidFill>
              <a:schemeClr val="tx1"/>
            </a:solidFill>
          </a:ln>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76028" y="5357796"/>
            <a:ext cx="576092" cy="1167548"/>
          </a:xfrm>
          <a:prstGeom prst="rect">
            <a:avLst/>
          </a:prstGeom>
        </p:spPr>
      </p:pic>
      <p:pic>
        <p:nvPicPr>
          <p:cNvPr id="6" name="Picture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95468" y="5354833"/>
            <a:ext cx="1008980" cy="1008980"/>
          </a:xfrm>
          <a:prstGeom prst="rect">
            <a:avLst/>
          </a:prstGeom>
        </p:spPr>
      </p:pic>
      <p:pic>
        <p:nvPicPr>
          <p:cNvPr id="7" name="Picture 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867304" y="5423272"/>
            <a:ext cx="1441000" cy="809817"/>
          </a:xfrm>
          <a:prstGeom prst="rect">
            <a:avLst/>
          </a:prstGeom>
        </p:spPr>
      </p:pic>
      <p:pic>
        <p:nvPicPr>
          <p:cNvPr id="8" name="Picture 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957546" y="332656"/>
            <a:ext cx="2940468" cy="1980812"/>
          </a:xfrm>
          <a:prstGeom prst="rect">
            <a:avLst/>
          </a:prstGeom>
        </p:spPr>
      </p:pic>
    </p:spTree>
    <p:extLst>
      <p:ext uri="{BB962C8B-B14F-4D97-AF65-F5344CB8AC3E}">
        <p14:creationId xmlns:p14="http://schemas.microsoft.com/office/powerpoint/2010/main" val="1793465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ounded Rectangle 3"/>
          <p:cNvSpPr/>
          <p:nvPr/>
        </p:nvSpPr>
        <p:spPr>
          <a:xfrm>
            <a:off x="457199" y="240825"/>
            <a:ext cx="8135007" cy="1950582"/>
          </a:xfrm>
          <a:prstGeom prst="roundRect">
            <a:avLst/>
          </a:prstGeom>
          <a:solidFill>
            <a:schemeClr val="accent1">
              <a:lumMod val="5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smtClean="0">
                <a:ln>
                  <a:noFill/>
                </a:ln>
                <a:solidFill>
                  <a:prstClr val="white"/>
                </a:solidFill>
                <a:effectLst/>
                <a:uLnTx/>
                <a:uFillTx/>
                <a:latin typeface="Calibri"/>
                <a:ea typeface="+mn-ea"/>
                <a:cs typeface="+mn-cs"/>
              </a:rPr>
              <a:t>IUCN Standards and knowledge: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smtClean="0">
                <a:ln>
                  <a:noFill/>
                </a:ln>
                <a:solidFill>
                  <a:prstClr val="white"/>
                </a:solidFill>
                <a:effectLst/>
                <a:uLnTx/>
                <a:uFillTx/>
                <a:latin typeface="Calibri"/>
                <a:ea typeface="+mn-ea"/>
                <a:cs typeface="+mn-cs"/>
              </a:rPr>
              <a:t>Competence standards for protected area professionals</a:t>
            </a:r>
          </a:p>
        </p:txBody>
      </p:sp>
      <p:sp>
        <p:nvSpPr>
          <p:cNvPr id="2" name="Rectangle 1"/>
          <p:cNvSpPr/>
          <p:nvPr/>
        </p:nvSpPr>
        <p:spPr>
          <a:xfrm>
            <a:off x="504492" y="2837799"/>
            <a:ext cx="3594538" cy="1938992"/>
          </a:xfrm>
          <a:prstGeom prst="rect">
            <a:avLst/>
          </a:prstGeom>
        </p:spPr>
        <p:txBody>
          <a:bodyPr wrap="square">
            <a:spAutoFit/>
          </a:bodyPr>
          <a:lstStyle/>
          <a:p>
            <a:pPr marL="361950" marR="0" lvl="0" indent="-36195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libri"/>
                <a:ea typeface="+mn-ea"/>
                <a:cs typeface="+mn-cs"/>
              </a:rPr>
              <a:t> </a:t>
            </a:r>
            <a:r>
              <a:rPr kumimoji="0" lang="en-US" sz="1800" b="0" i="0" u="none" strike="noStrike" kern="1200" cap="none" spc="0" normalizeH="0" baseline="0" noProof="0" dirty="0" smtClean="0">
                <a:ln>
                  <a:noFill/>
                </a:ln>
                <a:solidFill>
                  <a:srgbClr val="000000"/>
                </a:solidFill>
                <a:effectLst/>
                <a:uLnTx/>
                <a:uFillTx/>
                <a:latin typeface="Calibri"/>
                <a:ea typeface="+mn-ea"/>
                <a:cs typeface="+mn-cs"/>
                <a:sym typeface="Wingdings"/>
              </a:rPr>
              <a:t>  </a:t>
            </a:r>
            <a:r>
              <a:rPr kumimoji="0" lang="en-US" sz="2400" b="1" i="0" u="none" strike="noStrike" kern="1200" cap="none" spc="0" normalizeH="0" baseline="0" noProof="0" dirty="0" smtClean="0">
                <a:ln>
                  <a:noFill/>
                </a:ln>
                <a:solidFill>
                  <a:srgbClr val="000000"/>
                </a:solidFill>
                <a:effectLst/>
                <a:uLnTx/>
                <a:uFillTx/>
                <a:latin typeface="Calibri"/>
                <a:ea typeface="+mn-ea"/>
                <a:cs typeface="+mn-cs"/>
                <a:sym typeface="Wingdings"/>
              </a:rPr>
              <a:t>Defining the essential competences, through body of knowledge, learning,  assessment and qualifications</a:t>
            </a:r>
            <a:endParaRPr kumimoji="0" lang="en-GB" sz="2800" b="1" i="0" u="none" strike="noStrike" kern="1200" cap="none" spc="0" normalizeH="0" baseline="0" noProof="0" dirty="0">
              <a:ln>
                <a:noFill/>
              </a:ln>
              <a:solidFill>
                <a:srgbClr val="000000"/>
              </a:solidFill>
              <a:effectLst/>
              <a:uLnTx/>
              <a:uFillTx/>
              <a:latin typeface="Calibri"/>
              <a:ea typeface="+mn-ea"/>
              <a:cs typeface="+mn-cs"/>
            </a:endParaRPr>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83043" y="2349067"/>
            <a:ext cx="2894764" cy="4101001"/>
          </a:xfrm>
          <a:prstGeom prst="rect">
            <a:avLst/>
          </a:prstGeom>
          <a:noFill/>
          <a:ln w="12700" cmpd="sng">
            <a:solidFill>
              <a:sysClr val="windowText" lastClr="00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1920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B21588-4C75-4456-9E21-7D827142DF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6153" y="1733146"/>
            <a:ext cx="5190278" cy="3820445"/>
          </a:xfrm>
          <a:prstGeom prst="rect">
            <a:avLst/>
          </a:prstGeom>
        </p:spPr>
      </p:pic>
      <p:sp>
        <p:nvSpPr>
          <p:cNvPr id="6" name="Content Placeholder 2"/>
          <p:cNvSpPr txBox="1">
            <a:spLocks/>
          </p:cNvSpPr>
          <p:nvPr/>
        </p:nvSpPr>
        <p:spPr bwMode="auto">
          <a:xfrm>
            <a:off x="5477089" y="1872139"/>
            <a:ext cx="3337129" cy="354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440" bIns="45720" numCol="1" anchor="t" anchorCtr="0" compatLnSpc="1">
            <a:prstTxWarp prst="textNoShape">
              <a:avLst/>
            </a:prstTxWarp>
            <a:normAutofit lnSpcReduction="10000"/>
          </a:bodyPr>
          <a:lstStyle>
            <a:lvl1pPr marL="228600" indent="-228600" algn="l" rtl="0" eaLnBrk="0" fontAlgn="base" hangingPunct="0">
              <a:spcBef>
                <a:spcPct val="20000"/>
              </a:spcBef>
              <a:spcAft>
                <a:spcPct val="0"/>
              </a:spcAft>
              <a:buClr>
                <a:srgbClr val="0098C3"/>
              </a:buClr>
              <a:buFont typeface="Arial" panose="020B0604020202020204" pitchFamily="34" charset="0"/>
              <a:buChar char="•"/>
              <a:defRPr sz="1800" kern="1200">
                <a:solidFill>
                  <a:schemeClr val="tx1"/>
                </a:solidFill>
                <a:latin typeface="Arial" pitchFamily="34" charset="0"/>
                <a:ea typeface="+mn-ea"/>
                <a:cs typeface="Arial" pitchFamily="34" charset="0"/>
              </a:defRPr>
            </a:lvl1pPr>
            <a:lvl2pPr marL="685800" indent="-228600" algn="l" rtl="0" eaLnBrk="0" fontAlgn="base" hangingPunct="0">
              <a:spcBef>
                <a:spcPct val="20000"/>
              </a:spcBef>
              <a:spcAft>
                <a:spcPct val="0"/>
              </a:spcAft>
              <a:buClr>
                <a:srgbClr val="0098C3"/>
              </a:buClr>
              <a:buFont typeface="Arial" panose="020B0604020202020204" pitchFamily="34" charset="0"/>
              <a:buChar char="–"/>
              <a:defRPr sz="16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lr>
                <a:srgbClr val="0098C3"/>
              </a:buClr>
              <a:buFont typeface="Wingdings" pitchFamily="2" charset="2"/>
              <a:buChar char="§"/>
              <a:defRPr sz="1400" kern="1200" baseline="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anose="020B0604020202020204" pitchFamily="34" charset="0"/>
              <a:buNone/>
              <a:defRPr sz="1200" kern="1200" baseline="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anose="020B0604020202020204" pitchFamily="34" charset="0"/>
              <a:defRPr sz="18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228600" marR="0" lvl="0" indent="-228600" algn="l" defTabSz="914400" rtl="0" eaLnBrk="0" fontAlgn="base" latinLnBrk="0" hangingPunct="0">
              <a:lnSpc>
                <a:spcPct val="100000"/>
              </a:lnSpc>
              <a:spcBef>
                <a:spcPct val="20000"/>
              </a:spcBef>
              <a:spcAft>
                <a:spcPct val="0"/>
              </a:spcAft>
              <a:buClr>
                <a:srgbClr val="0098C3"/>
              </a:buClr>
              <a:buSzTx/>
              <a:buFont typeface="Arial" panose="020B0604020202020204" pitchFamily="34" charset="0"/>
              <a:buChar char="•"/>
              <a:tabLst/>
              <a:defRPr/>
            </a:pPr>
            <a:r>
              <a:rPr kumimoji="0" lang="en-GB" sz="1575" b="1"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t>Recognition</a:t>
            </a:r>
            <a:r>
              <a:rPr kumimoji="0" lang="en-GB" sz="1575"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t> is about acknowledging and respecting rights and the diversity of identities, knowledge systems, values and institutions of different actors.</a:t>
            </a:r>
          </a:p>
          <a:p>
            <a:pPr marL="228600" marR="0" lvl="0" indent="-228600" algn="l" defTabSz="914400" rtl="0" eaLnBrk="0" fontAlgn="base" latinLnBrk="0" hangingPunct="0">
              <a:lnSpc>
                <a:spcPct val="100000"/>
              </a:lnSpc>
              <a:spcBef>
                <a:spcPct val="20000"/>
              </a:spcBef>
              <a:spcAft>
                <a:spcPct val="0"/>
              </a:spcAft>
              <a:buClr>
                <a:srgbClr val="0098C3"/>
              </a:buClr>
              <a:buSzTx/>
              <a:buFont typeface="Arial" panose="020B0604020202020204" pitchFamily="34" charset="0"/>
              <a:buChar char="•"/>
              <a:tabLst/>
              <a:defRPr/>
            </a:pPr>
            <a:endParaRPr kumimoji="0" lang="en-GB" sz="450" b="0" i="0" u="none" strike="noStrike" kern="1200" cap="none" spc="0" normalizeH="0" baseline="0" noProof="0" smtClean="0">
              <a:ln>
                <a:noFill/>
              </a:ln>
              <a:solidFill>
                <a:srgbClr val="000000"/>
              </a:solidFill>
              <a:effectLst/>
              <a:uLnTx/>
              <a:uFillTx/>
              <a:latin typeface="Arial" pitchFamily="34" charset="0"/>
              <a:ea typeface="+mn-ea"/>
              <a:cs typeface="Arial" pitchFamily="34" charset="0"/>
            </a:endParaRPr>
          </a:p>
          <a:p>
            <a:pPr marL="228600" marR="0" lvl="0" indent="-228600" algn="l" defTabSz="914400" rtl="0" eaLnBrk="0" fontAlgn="base" latinLnBrk="0" hangingPunct="0">
              <a:lnSpc>
                <a:spcPct val="100000"/>
              </a:lnSpc>
              <a:spcBef>
                <a:spcPct val="20000"/>
              </a:spcBef>
              <a:spcAft>
                <a:spcPct val="0"/>
              </a:spcAft>
              <a:buClr>
                <a:srgbClr val="0098C3"/>
              </a:buClr>
              <a:buSzTx/>
              <a:buFont typeface="Arial" panose="020B0604020202020204" pitchFamily="34" charset="0"/>
              <a:buChar char="•"/>
              <a:tabLst/>
              <a:defRPr/>
            </a:pPr>
            <a:r>
              <a:rPr kumimoji="0" lang="en-GB" sz="1575" b="1"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t>Procedure</a:t>
            </a:r>
            <a:r>
              <a:rPr kumimoji="0" lang="en-GB" sz="1575"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t> is about participation of actors in decision making, transparency, accountability, and processes for dispute resolution.</a:t>
            </a:r>
          </a:p>
          <a:p>
            <a:pPr marL="228600" marR="0" lvl="0" indent="-228600" algn="l" defTabSz="914400" rtl="0" eaLnBrk="0" fontAlgn="base" latinLnBrk="0" hangingPunct="0">
              <a:lnSpc>
                <a:spcPct val="100000"/>
              </a:lnSpc>
              <a:spcBef>
                <a:spcPct val="20000"/>
              </a:spcBef>
              <a:spcAft>
                <a:spcPct val="0"/>
              </a:spcAft>
              <a:buClr>
                <a:srgbClr val="0098C3"/>
              </a:buClr>
              <a:buSzTx/>
              <a:buFont typeface="Arial" panose="020B0604020202020204" pitchFamily="34" charset="0"/>
              <a:buChar char="•"/>
              <a:tabLst/>
              <a:defRPr/>
            </a:pPr>
            <a:endParaRPr kumimoji="0" lang="en-GB" sz="450" b="1" i="0" u="none" strike="noStrike" kern="1200" cap="none" spc="0" normalizeH="0" baseline="0" noProof="0" smtClean="0">
              <a:ln>
                <a:noFill/>
              </a:ln>
              <a:solidFill>
                <a:srgbClr val="000000"/>
              </a:solidFill>
              <a:effectLst/>
              <a:uLnTx/>
              <a:uFillTx/>
              <a:latin typeface="Arial" pitchFamily="34" charset="0"/>
              <a:ea typeface="+mn-ea"/>
              <a:cs typeface="Arial" pitchFamily="34" charset="0"/>
            </a:endParaRPr>
          </a:p>
          <a:p>
            <a:pPr marL="228600" marR="0" lvl="0" indent="-228600" algn="l" defTabSz="914400" rtl="0" eaLnBrk="0" fontAlgn="base" latinLnBrk="0" hangingPunct="0">
              <a:lnSpc>
                <a:spcPct val="100000"/>
              </a:lnSpc>
              <a:spcBef>
                <a:spcPct val="20000"/>
              </a:spcBef>
              <a:spcAft>
                <a:spcPct val="0"/>
              </a:spcAft>
              <a:buClr>
                <a:srgbClr val="0098C3"/>
              </a:buClr>
              <a:buSzTx/>
              <a:buFont typeface="Arial" panose="020B0604020202020204" pitchFamily="34" charset="0"/>
              <a:buChar char="•"/>
              <a:tabLst/>
              <a:defRPr/>
            </a:pPr>
            <a:r>
              <a:rPr kumimoji="0" lang="en-GB" sz="1575" b="1"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t>Distribution </a:t>
            </a:r>
            <a:r>
              <a:rPr kumimoji="0" lang="en-GB" sz="1575"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t>is</a:t>
            </a:r>
            <a:r>
              <a:rPr kumimoji="0" lang="en-GB" sz="1575" b="1"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t> </a:t>
            </a:r>
            <a:r>
              <a:rPr kumimoji="0" lang="en-GB" sz="1575"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t>about the allocation of benefits across the set of actors, and how costs/burdens experienced by some actors are mitigated. </a:t>
            </a:r>
          </a:p>
          <a:p>
            <a:pPr marL="228600" marR="0" lvl="0" indent="-228600" algn="l" defTabSz="914400" rtl="0" eaLnBrk="0" fontAlgn="base" latinLnBrk="0" hangingPunct="0">
              <a:lnSpc>
                <a:spcPct val="100000"/>
              </a:lnSpc>
              <a:spcBef>
                <a:spcPct val="20000"/>
              </a:spcBef>
              <a:spcAft>
                <a:spcPct val="0"/>
              </a:spcAft>
              <a:buClr>
                <a:srgbClr val="0098C3"/>
              </a:buClr>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8" name="Titel 2"/>
          <p:cNvSpPr txBox="1">
            <a:spLocks/>
          </p:cNvSpPr>
          <p:nvPr/>
        </p:nvSpPr>
        <p:spPr>
          <a:xfrm>
            <a:off x="457200" y="620688"/>
            <a:ext cx="8229600" cy="100811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000" b="1" kern="1200">
                <a:solidFill>
                  <a:schemeClr val="tx1"/>
                </a:solidFill>
                <a:latin typeface="Arial" pitchFamily="34" charset="0"/>
                <a:ea typeface="+mj-ea"/>
                <a:cs typeface="Arial" pitchFamily="34" charset="0"/>
              </a:defRPr>
            </a:lvl1pPr>
          </a:lstStyle>
          <a:p>
            <a:r>
              <a:rPr lang="en-US" dirty="0" smtClean="0"/>
              <a:t>2018 COP 10 Decision 14/8</a:t>
            </a:r>
            <a:r>
              <a:rPr lang="en-GB" dirty="0" smtClean="0"/>
              <a:t/>
            </a:r>
            <a:br>
              <a:rPr lang="en-GB" dirty="0" smtClean="0"/>
            </a:br>
            <a:endParaRPr lang="de-DE" dirty="0"/>
          </a:p>
        </p:txBody>
      </p:sp>
    </p:spTree>
    <p:extLst>
      <p:ext uri="{BB962C8B-B14F-4D97-AF65-F5344CB8AC3E}">
        <p14:creationId xmlns:p14="http://schemas.microsoft.com/office/powerpoint/2010/main" val="1365777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147404"/>
            <a:ext cx="8136904" cy="30469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a:ea typeface="+mn-ea"/>
                <a:cs typeface="+mn-cs"/>
              </a:rPr>
              <a:t>COP14 </a:t>
            </a:r>
            <a:r>
              <a:rPr kumimoji="0" lang="en-GB" sz="2400" b="1" i="0" u="none" strike="noStrike" kern="1200" cap="none" spc="0" normalizeH="0" baseline="0" noProof="0" dirty="0" smtClean="0">
                <a:ln>
                  <a:noFill/>
                </a:ln>
                <a:solidFill>
                  <a:prstClr val="black"/>
                </a:solidFill>
                <a:effectLst/>
                <a:uLnTx/>
                <a:uFillTx/>
                <a:latin typeface="Calibri"/>
                <a:ea typeface="+mn-ea"/>
                <a:cs typeface="+mn-cs"/>
              </a:rPr>
              <a:t>adopts the </a:t>
            </a:r>
            <a:r>
              <a:rPr kumimoji="0" lang="en-GB" sz="2400" b="1" i="0" u="none" strike="noStrike" kern="1200" cap="none" spc="0" normalizeH="0" baseline="0" noProof="0" dirty="0">
                <a:ln>
                  <a:noFill/>
                </a:ln>
                <a:solidFill>
                  <a:prstClr val="black"/>
                </a:solidFill>
                <a:effectLst/>
                <a:uLnTx/>
                <a:uFillTx/>
                <a:latin typeface="Calibri"/>
                <a:ea typeface="+mn-ea"/>
                <a:cs typeface="+mn-cs"/>
              </a:rPr>
              <a:t>definition of </a:t>
            </a:r>
            <a:r>
              <a:rPr kumimoji="0" lang="en-GB" sz="2400" b="1" i="0" u="none" strike="noStrike" kern="1200" cap="none" spc="0" normalizeH="0" baseline="0" noProof="0" dirty="0">
                <a:ln>
                  <a:noFill/>
                </a:ln>
                <a:solidFill>
                  <a:srgbClr val="007635"/>
                </a:solidFill>
                <a:effectLst/>
                <a:uLnTx/>
                <a:uFillTx/>
                <a:latin typeface="Calibri"/>
                <a:ea typeface="+mn-ea"/>
                <a:cs typeface="+mn-cs"/>
              </a:rPr>
              <a:t>other effective area-based conservation measures</a:t>
            </a:r>
            <a:r>
              <a:rPr kumimoji="0" lang="en-GB" sz="2400" b="1" i="0" u="none" strike="noStrike" kern="1200" cap="none" spc="0" normalizeH="0" baseline="0" noProof="0" dirty="0">
                <a:ln>
                  <a:noFill/>
                </a:ln>
                <a:solidFill>
                  <a:prstClr val="black"/>
                </a:solidFill>
                <a:effectLst/>
                <a:uLnTx/>
                <a:uFillTx/>
                <a:latin typeface="Calibri"/>
                <a:ea typeface="+mn-ea"/>
                <a:cs typeface="+mn-cs"/>
              </a:rPr>
              <a:t>, as well as criteria for their </a:t>
            </a:r>
            <a:r>
              <a:rPr kumimoji="0" lang="en-GB" sz="2400" b="1" i="0" u="none" strike="noStrike" kern="1200" cap="none" spc="0" normalizeH="0" baseline="0" noProof="0" dirty="0" smtClean="0">
                <a:ln>
                  <a:noFill/>
                </a:ln>
                <a:solidFill>
                  <a:prstClr val="black"/>
                </a:solidFill>
                <a:effectLst/>
                <a:uLnTx/>
                <a:uFillTx/>
                <a:latin typeface="Calibri"/>
                <a:ea typeface="+mn-ea"/>
                <a:cs typeface="+mn-cs"/>
              </a:rPr>
              <a:t>identification</a:t>
            </a:r>
            <a:r>
              <a:rPr kumimoji="0" lang="en-GB" sz="2400" b="1" i="0" u="none" strike="noStrike" kern="1200" cap="none" spc="0" normalizeH="0" baseline="0" noProof="0" dirty="0">
                <a:ln>
                  <a:noFill/>
                </a:ln>
                <a:solidFill>
                  <a:prstClr val="black"/>
                </a:solidFill>
                <a:effectLst/>
                <a:uLnTx/>
                <a:uFillTx/>
                <a:latin typeface="Calibri"/>
                <a:ea typeface="+mn-ea"/>
                <a:cs typeface="+mn-cs"/>
              </a:rPr>
              <a:t> </a:t>
            </a:r>
            <a:r>
              <a:rPr kumimoji="0" lang="en-GB" sz="2400" b="1" i="0" u="none" strike="noStrike" kern="1200" cap="none" spc="0" normalizeH="0" baseline="0" noProof="0" dirty="0" smtClean="0">
                <a:ln>
                  <a:noFill/>
                </a:ln>
                <a:solidFill>
                  <a:prstClr val="black"/>
                </a:solidFill>
                <a:effectLst/>
                <a:uLnTx/>
                <a:uFillTx/>
                <a:latin typeface="Calibri"/>
                <a:ea typeface="+mn-ea"/>
                <a:cs typeface="+mn-cs"/>
              </a:rPr>
              <a:t>based on IUCN WCPA guidance, and voluntary guidance on </a:t>
            </a:r>
            <a:r>
              <a:rPr kumimoji="0" lang="en-GB" sz="2400" b="1" i="0" u="none" strike="noStrike" kern="1200" cap="none" spc="0" normalizeH="0" baseline="0" noProof="0" dirty="0">
                <a:ln>
                  <a:noFill/>
                </a:ln>
                <a:solidFill>
                  <a:srgbClr val="007635"/>
                </a:solidFill>
                <a:effectLst/>
                <a:uLnTx/>
                <a:uFillTx/>
                <a:latin typeface="Calibri"/>
                <a:ea typeface="+mn-ea"/>
                <a:cs typeface="+mn-cs"/>
              </a:rPr>
              <a:t>mainstreaming, governance and equity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prstClr val="black"/>
                </a:solidFill>
                <a:effectLst/>
                <a:uLnTx/>
                <a:uFillTx/>
                <a:latin typeface="Calibri"/>
                <a:ea typeface="+mn-ea"/>
                <a:cs typeface="+mn-cs"/>
              </a:rPr>
              <a:t>Requests IUCN and UNEP-WCMC to incorporate these “OECMs”  into the World Database on  Protected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029"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31640" y="3501008"/>
            <a:ext cx="6084937" cy="2871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8984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134195830"/>
              </p:ext>
            </p:extLst>
          </p:nvPr>
        </p:nvGraphicFramePr>
        <p:xfrm>
          <a:off x="1" y="1279573"/>
          <a:ext cx="9144000" cy="5173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827584" y="58515"/>
            <a:ext cx="784887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smtClean="0">
                <a:solidFill>
                  <a:srgbClr val="C00000"/>
                </a:solidFill>
                <a:latin typeface="Verdana" pitchFamily="34" charset="0"/>
                <a:ea typeface="Verdana" pitchFamily="34" charset="0"/>
                <a:cs typeface="Verdana" pitchFamily="34" charset="0"/>
              </a:rPr>
              <a:t>E</a:t>
            </a:r>
            <a:r>
              <a:rPr kumimoji="0" lang="en-GB" sz="2800" b="1" i="0" u="none" strike="noStrike" kern="1200" cap="none" spc="0" normalizeH="0" baseline="0" noProof="0" dirty="0" err="1" smtClean="0">
                <a:ln>
                  <a:noFill/>
                </a:ln>
                <a:solidFill>
                  <a:srgbClr val="C00000"/>
                </a:solidFill>
                <a:effectLst/>
                <a:uLnTx/>
                <a:uFillTx/>
                <a:latin typeface="Verdana" pitchFamily="34" charset="0"/>
                <a:ea typeface="Verdana" pitchFamily="34" charset="0"/>
                <a:cs typeface="Verdana" pitchFamily="34" charset="0"/>
              </a:rPr>
              <a:t>ffective</a:t>
            </a:r>
            <a:r>
              <a:rPr kumimoji="0" lang="en-GB" sz="2800" b="1" i="0" u="none" strike="noStrike" kern="1200" cap="none" spc="0" normalizeH="0" baseline="0" noProof="0" dirty="0" smtClean="0">
                <a:ln>
                  <a:noFill/>
                </a:ln>
                <a:solidFill>
                  <a:srgbClr val="C00000"/>
                </a:solidFill>
                <a:effectLst/>
                <a:uLnTx/>
                <a:uFillTx/>
                <a:latin typeface="Verdana" pitchFamily="34" charset="0"/>
                <a:ea typeface="Verdana" pitchFamily="34" charset="0"/>
                <a:cs typeface="Verdana" pitchFamily="34" charset="0"/>
              </a:rPr>
              <a:t> </a:t>
            </a:r>
            <a:r>
              <a:rPr kumimoji="0" lang="en-GB" sz="2800" b="1" i="0" u="none" strike="noStrike" kern="1200" cap="none" spc="0" normalizeH="0" baseline="0" noProof="0" dirty="0">
                <a:ln>
                  <a:noFill/>
                </a:ln>
                <a:solidFill>
                  <a:srgbClr val="C00000"/>
                </a:solidFill>
                <a:effectLst/>
                <a:uLnTx/>
                <a:uFillTx/>
                <a:latin typeface="Verdana" pitchFamily="34" charset="0"/>
                <a:ea typeface="Verdana" pitchFamily="34" charset="0"/>
                <a:cs typeface="Verdana" pitchFamily="34" charset="0"/>
              </a:rPr>
              <a:t>area-based conservation measures</a:t>
            </a:r>
          </a:p>
        </p:txBody>
      </p:sp>
    </p:spTree>
    <p:extLst>
      <p:ext uri="{BB962C8B-B14F-4D97-AF65-F5344CB8AC3E}">
        <p14:creationId xmlns:p14="http://schemas.microsoft.com/office/powerpoint/2010/main" val="19942117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2843808" y="1772816"/>
            <a:ext cx="5842992" cy="4536504"/>
          </a:xfrm>
        </p:spPr>
        <p:txBody>
          <a:bodyPr>
            <a:normAutofit/>
          </a:bodyPr>
          <a:lstStyle/>
          <a:p>
            <a:pPr marL="0" indent="0">
              <a:buNone/>
            </a:pPr>
            <a:r>
              <a:rPr lang="en-US" b="1" i="1" dirty="0"/>
              <a:t>Target 11</a:t>
            </a:r>
            <a:r>
              <a:rPr lang="en-US" b="1" i="1" dirty="0" smtClean="0"/>
              <a:t>:</a:t>
            </a:r>
          </a:p>
          <a:p>
            <a:pPr marL="0" indent="0">
              <a:buNone/>
            </a:pPr>
            <a:r>
              <a:rPr lang="en-US" sz="2400" dirty="0" smtClean="0"/>
              <a:t>By </a:t>
            </a:r>
            <a:r>
              <a:rPr lang="en-US" sz="2400" dirty="0"/>
              <a:t>2020, at least 17 per cent of terrestrial and inland water areas, and 10 per cent of coastal and marine areas, especially areas of particular importance for biodiversity and ecosystem services, </a:t>
            </a:r>
            <a:r>
              <a:rPr lang="en-US" sz="2400" b="1" dirty="0">
                <a:solidFill>
                  <a:srgbClr val="C00000"/>
                </a:solidFill>
              </a:rPr>
              <a:t>are conserved through effectively and equitably managed, </a:t>
            </a:r>
            <a:r>
              <a:rPr lang="en-US" sz="2400" dirty="0"/>
              <a:t>ecologically representative and well connected systems of protected areas and other effective area-based conservation measures, and integrated into the wider landscapes and seascapes. </a:t>
            </a:r>
            <a:endParaRPr lang="en-GB" sz="2400" dirty="0"/>
          </a:p>
          <a:p>
            <a:pPr marL="0" indent="0">
              <a:buNone/>
            </a:pPr>
            <a:endParaRPr lang="de-DE" dirty="0" smtClean="0"/>
          </a:p>
          <a:p>
            <a:pPr marL="0" indent="0">
              <a:buNone/>
            </a:pPr>
            <a:endParaRPr lang="de-DE" dirty="0" smtClean="0"/>
          </a:p>
          <a:p>
            <a:pPr marL="0" indent="0">
              <a:buNone/>
            </a:pPr>
            <a:endParaRPr lang="de-DE" dirty="0"/>
          </a:p>
          <a:p>
            <a:pPr marL="0" indent="0">
              <a:buNone/>
            </a:pPr>
            <a:endParaRPr lang="de-DE" sz="3600" dirty="0" smtClean="0"/>
          </a:p>
          <a:p>
            <a:endParaRPr lang="en-US" dirty="0" smtClean="0"/>
          </a:p>
          <a:p>
            <a:endParaRPr lang="en-US" dirty="0" smtClean="0"/>
          </a:p>
          <a:p>
            <a:endParaRPr lang="de-DE" dirty="0"/>
          </a:p>
        </p:txBody>
      </p:sp>
      <p:sp>
        <p:nvSpPr>
          <p:cNvPr id="3" name="Titel 2"/>
          <p:cNvSpPr>
            <a:spLocks noGrp="1"/>
          </p:cNvSpPr>
          <p:nvPr>
            <p:ph type="title"/>
          </p:nvPr>
        </p:nvSpPr>
        <p:spPr/>
        <p:txBody>
          <a:bodyPr>
            <a:normAutofit/>
          </a:bodyPr>
          <a:lstStyle/>
          <a:p>
            <a:r>
              <a:rPr lang="en-US" dirty="0" smtClean="0"/>
              <a:t>2010 COP </a:t>
            </a:r>
            <a:r>
              <a:rPr lang="en-US" dirty="0"/>
              <a:t>10 Decision X/2</a:t>
            </a:r>
            <a:r>
              <a:rPr lang="en-GB" dirty="0"/>
              <a:t/>
            </a:r>
            <a:br>
              <a:rPr lang="en-GB" dirty="0"/>
            </a:br>
            <a:r>
              <a:rPr lang="en-US" i="1" dirty="0" smtClean="0"/>
              <a:t>Strategic </a:t>
            </a:r>
            <a:r>
              <a:rPr lang="en-US" i="1" dirty="0"/>
              <a:t>Plan for Biodiversity </a:t>
            </a:r>
            <a:r>
              <a:rPr lang="en-US" i="1" dirty="0" smtClean="0"/>
              <a:t>2011-2020</a:t>
            </a:r>
            <a:endParaRPr lang="de-DE" dirty="0"/>
          </a:p>
        </p:txBody>
      </p:sp>
      <p:sp>
        <p:nvSpPr>
          <p:cNvPr id="6" name="Foliennummernplatzhalter 5"/>
          <p:cNvSpPr>
            <a:spLocks noGrp="1"/>
          </p:cNvSpPr>
          <p:nvPr>
            <p:ph type="sldNum" sz="quarter" idx="12"/>
          </p:nvPr>
        </p:nvSpPr>
        <p:spPr/>
        <p:txBody>
          <a:bodyPr/>
          <a:lstStyle/>
          <a:p>
            <a:fld id="{1262C4D6-FB87-489C-89DF-99CFFBF4BB96}" type="slidenum">
              <a:rPr lang="en-US" smtClean="0"/>
              <a:pPr/>
              <a:t>2</a:t>
            </a:fld>
            <a:endParaRPr lang="en-US"/>
          </a:p>
        </p:txBody>
      </p:sp>
      <p:pic>
        <p:nvPicPr>
          <p:cNvPr id="11" name="Picture 7" descr="COUNCIL OF THE ELDERS OF THE QASHQAI II low res"/>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18876" y="3645024"/>
            <a:ext cx="1582698" cy="2078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10504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542"/>
            <a:ext cx="8229600" cy="1143000"/>
          </a:xfrm>
        </p:spPr>
        <p:txBody>
          <a:bodyPr/>
          <a:lstStyle/>
          <a:p>
            <a:r>
              <a:rPr lang="en-US" dirty="0" smtClean="0">
                <a:solidFill>
                  <a:srgbClr val="FFFFFF"/>
                </a:solidFill>
              </a:rPr>
              <a:t>SPECTRUM </a:t>
            </a:r>
            <a:r>
              <a:rPr lang="en-US" dirty="0">
                <a:solidFill>
                  <a:srgbClr val="FFFFFF"/>
                </a:solidFill>
              </a:rPr>
              <a:t>OF OECMs</a:t>
            </a:r>
          </a:p>
        </p:txBody>
      </p:sp>
      <p:graphicFrame>
        <p:nvGraphicFramePr>
          <p:cNvPr id="6" name="Content Placeholder 3"/>
          <p:cNvGraphicFramePr>
            <a:graphicFrameLocks/>
          </p:cNvGraphicFramePr>
          <p:nvPr>
            <p:extLst/>
          </p:nvPr>
        </p:nvGraphicFramePr>
        <p:xfrm>
          <a:off x="335406" y="1922244"/>
          <a:ext cx="8229600" cy="8399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Content Placeholder 3"/>
          <p:cNvGraphicFramePr>
            <a:graphicFrameLocks/>
          </p:cNvGraphicFramePr>
          <p:nvPr>
            <p:extLst/>
          </p:nvPr>
        </p:nvGraphicFramePr>
        <p:xfrm>
          <a:off x="335406" y="1082248"/>
          <a:ext cx="8229600" cy="8399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5" name="Content Placeholder 3"/>
          <p:cNvGraphicFramePr>
            <a:graphicFrameLocks noGrp="1"/>
          </p:cNvGraphicFramePr>
          <p:nvPr>
            <p:ph idx="1"/>
            <p:extLst/>
          </p:nvPr>
        </p:nvGraphicFramePr>
        <p:xfrm>
          <a:off x="171610" y="2697433"/>
          <a:ext cx="8843681" cy="416056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7" name="TextBox 6"/>
          <p:cNvSpPr txBox="1"/>
          <p:nvPr/>
        </p:nvSpPr>
        <p:spPr>
          <a:xfrm>
            <a:off x="827584" y="58515"/>
            <a:ext cx="784887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srgbClr val="C00000"/>
                </a:solidFill>
                <a:effectLst/>
                <a:uLnTx/>
                <a:uFillTx/>
                <a:latin typeface="Verdana" pitchFamily="34" charset="0"/>
                <a:ea typeface="Verdana" pitchFamily="34" charset="0"/>
                <a:cs typeface="Verdana" pitchFamily="34" charset="0"/>
              </a:rPr>
              <a:t>Other ….. </a:t>
            </a:r>
            <a:r>
              <a:rPr kumimoji="0" lang="en-GB" sz="2800" b="1" i="0" u="none" strike="noStrike" kern="1200" cap="none" spc="0" normalizeH="0" baseline="0" noProof="0" dirty="0">
                <a:ln>
                  <a:noFill/>
                </a:ln>
                <a:solidFill>
                  <a:srgbClr val="C00000"/>
                </a:solidFill>
                <a:effectLst/>
                <a:uLnTx/>
                <a:uFillTx/>
                <a:latin typeface="Verdana" pitchFamily="34" charset="0"/>
                <a:ea typeface="Verdana" pitchFamily="34" charset="0"/>
                <a:cs typeface="Verdana" pitchFamily="34" charset="0"/>
              </a:rPr>
              <a:t>effective area-based conservation measures</a:t>
            </a:r>
          </a:p>
        </p:txBody>
      </p:sp>
    </p:spTree>
    <p:extLst>
      <p:ext uri="{BB962C8B-B14F-4D97-AF65-F5344CB8AC3E}">
        <p14:creationId xmlns:p14="http://schemas.microsoft.com/office/powerpoint/2010/main" val="27865466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1043609" y="450851"/>
            <a:ext cx="7894018" cy="823383"/>
          </a:xfrm>
        </p:spPr>
        <p:txBody>
          <a:bodyPr>
            <a:noAutofit/>
          </a:bodyPr>
          <a:lstStyle/>
          <a:p>
            <a:pPr>
              <a:defRPr/>
            </a:pPr>
            <a:r>
              <a:rPr lang="en-GB" sz="2800" dirty="0">
                <a:solidFill>
                  <a:srgbClr val="C00000"/>
                </a:solidFill>
                <a:latin typeface="Verdana" pitchFamily="34" charset="0"/>
                <a:ea typeface="Verdana" pitchFamily="34" charset="0"/>
                <a:cs typeface="Verdana" pitchFamily="34" charset="0"/>
              </a:rPr>
              <a:t>… </a:t>
            </a:r>
            <a:r>
              <a:rPr lang="en-GB" sz="2800" dirty="0" smtClean="0">
                <a:solidFill>
                  <a:srgbClr val="C00000"/>
                </a:solidFill>
                <a:latin typeface="Verdana" pitchFamily="34" charset="0"/>
                <a:ea typeface="Verdana" pitchFamily="34" charset="0"/>
                <a:cs typeface="Verdana" pitchFamily="34" charset="0"/>
              </a:rPr>
              <a:t>well connected</a:t>
            </a:r>
            <a:endParaRPr lang="en-GB" sz="2800" dirty="0">
              <a:solidFill>
                <a:srgbClr val="C00000"/>
              </a:solidFill>
              <a:latin typeface="Verdana" pitchFamily="34" charset="0"/>
              <a:ea typeface="Verdana" pitchFamily="34" charset="0"/>
              <a:cs typeface="Verdana" pitchFamily="34" charset="0"/>
            </a:endParaRPr>
          </a:p>
        </p:txBody>
      </p:sp>
      <p:sp>
        <p:nvSpPr>
          <p:cNvPr id="29699" name="Content Placeholder 8"/>
          <p:cNvSpPr>
            <a:spLocks noGrp="1" noChangeArrowheads="1"/>
          </p:cNvSpPr>
          <p:nvPr>
            <p:ph sz="quarter" idx="13"/>
          </p:nvPr>
        </p:nvSpPr>
        <p:spPr bwMode="auto">
          <a:xfrm>
            <a:off x="899592" y="1484784"/>
            <a:ext cx="7822010" cy="51125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512763">
              <a:spcBef>
                <a:spcPct val="0"/>
              </a:spcBef>
            </a:pPr>
            <a:r>
              <a:rPr lang="en-GB" altLang="en-US" dirty="0" smtClean="0">
                <a:latin typeface="Calibri" pitchFamily="34" charset="0"/>
                <a:ea typeface="Calibri" pitchFamily="34" charset="0"/>
                <a:cs typeface="Calibri" pitchFamily="34" charset="0"/>
              </a:rPr>
              <a:t>Namibia</a:t>
            </a:r>
            <a:r>
              <a:rPr lang="en-GB" altLang="en-US" dirty="0">
                <a:latin typeface="Calibri" pitchFamily="34" charset="0"/>
                <a:ea typeface="Calibri" pitchFamily="34" charset="0"/>
                <a:cs typeface="Calibri" pitchFamily="34" charset="0"/>
              </a:rPr>
              <a:t>: 34 protected areas, 159,000km</a:t>
            </a:r>
            <a:r>
              <a:rPr lang="en-GB" altLang="en-US" b="1" baseline="30000" dirty="0">
                <a:latin typeface="Calibri" pitchFamily="34" charset="0"/>
                <a:ea typeface="Calibri" pitchFamily="34" charset="0"/>
                <a:cs typeface="Calibri" pitchFamily="34" charset="0"/>
              </a:rPr>
              <a:t>2</a:t>
            </a:r>
          </a:p>
          <a:p>
            <a:pPr defTabSz="512763">
              <a:spcBef>
                <a:spcPct val="0"/>
              </a:spcBef>
            </a:pPr>
            <a:r>
              <a:rPr lang="en-GB" altLang="en-US" dirty="0">
                <a:latin typeface="Calibri" pitchFamily="34" charset="0"/>
                <a:ea typeface="Calibri" pitchFamily="34" charset="0"/>
                <a:cs typeface="Calibri" pitchFamily="34" charset="0"/>
              </a:rPr>
              <a:t>Conservancies: 112 additional conserved areas, </a:t>
            </a:r>
            <a:r>
              <a:rPr lang="en-GB" altLang="en-US" dirty="0" smtClean="0">
                <a:latin typeface="Calibri" pitchFamily="34" charset="0"/>
                <a:ea typeface="Calibri" pitchFamily="34" charset="0"/>
                <a:cs typeface="Calibri" pitchFamily="34" charset="0"/>
              </a:rPr>
              <a:t>add  </a:t>
            </a:r>
            <a:r>
              <a:rPr lang="en-GB" altLang="en-US" dirty="0">
                <a:latin typeface="Calibri" pitchFamily="34" charset="0"/>
                <a:ea typeface="Calibri" pitchFamily="34" charset="0"/>
                <a:cs typeface="Calibri" pitchFamily="34" charset="0"/>
              </a:rPr>
              <a:t>164,000km</a:t>
            </a:r>
            <a:r>
              <a:rPr lang="en-GB" altLang="en-US" b="1" baseline="30000" dirty="0">
                <a:latin typeface="Calibri" pitchFamily="34" charset="0"/>
                <a:ea typeface="Calibri" pitchFamily="34" charset="0"/>
                <a:cs typeface="Calibri" pitchFamily="34" charset="0"/>
              </a:rPr>
              <a:t>2</a:t>
            </a:r>
          </a:p>
          <a:p>
            <a:pPr defTabSz="512763">
              <a:spcBef>
                <a:spcPct val="0"/>
              </a:spcBef>
            </a:pPr>
            <a:endParaRPr lang="en-GB" altLang="en-US" sz="1800" dirty="0" smtClean="0"/>
          </a:p>
          <a:p>
            <a:pPr defTabSz="512763"/>
            <a:endParaRPr lang="en-GB" altLang="en-US" dirty="0" smtClean="0"/>
          </a:p>
        </p:txBody>
      </p:sp>
      <p:pic>
        <p:nvPicPr>
          <p:cNvPr id="4" name="Picture 3">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66863" y="2772834"/>
            <a:ext cx="2990850" cy="2510367"/>
          </a:xfrm>
          <a:prstGeom prst="rect">
            <a:avLst/>
          </a:prstGeom>
          <a:ln>
            <a:noFill/>
          </a:ln>
          <a:effectLst>
            <a:outerShdw blurRad="292100" dist="139700" dir="2700000" algn="tl" rotWithShape="0">
              <a:srgbClr val="333333">
                <a:alpha val="65000"/>
              </a:srgbClr>
            </a:outerShdw>
          </a:effectLst>
        </p:spPr>
      </p:pic>
      <p:pic>
        <p:nvPicPr>
          <p:cNvPr id="3" name="Picture 2">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4726" y="2760134"/>
            <a:ext cx="2881313" cy="2512484"/>
          </a:xfrm>
          <a:prstGeom prst="rect">
            <a:avLst/>
          </a:prstGeom>
          <a:ln>
            <a:noFill/>
          </a:ln>
          <a:effectLst>
            <a:outerShdw blurRad="292100" dist="139700" dir="2700000" algn="tl" rotWithShape="0">
              <a:srgbClr val="333333">
                <a:alpha val="65000"/>
              </a:srgbClr>
            </a:outerShdw>
          </a:effectLst>
        </p:spPr>
      </p:pic>
      <p:sp>
        <p:nvSpPr>
          <p:cNvPr id="7" name="TextBox 6">
            <a:extLst/>
          </p:cNvPr>
          <p:cNvSpPr txBox="1"/>
          <p:nvPr/>
        </p:nvSpPr>
        <p:spPr>
          <a:xfrm>
            <a:off x="2184401" y="5272618"/>
            <a:ext cx="1755775" cy="611706"/>
          </a:xfrm>
          <a:prstGeom prst="rect">
            <a:avLst/>
          </a:prstGeom>
          <a:solidFill>
            <a:schemeClr val="bg1">
              <a:lumMod val="65000"/>
            </a:schemeClr>
          </a:solidFill>
        </p:spPr>
        <p:style>
          <a:lnRef idx="1">
            <a:schemeClr val="dk1"/>
          </a:lnRef>
          <a:fillRef idx="2">
            <a:schemeClr val="dk1"/>
          </a:fillRef>
          <a:effectRef idx="1">
            <a:schemeClr val="dk1"/>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dirty="0">
                <a:ln>
                  <a:noFill/>
                </a:ln>
                <a:solidFill>
                  <a:prstClr val="black"/>
                </a:solidFill>
                <a:effectLst/>
                <a:uLnTx/>
                <a:uFillTx/>
                <a:latin typeface="Roboto" panose="020B0604020202020204" charset="0"/>
                <a:ea typeface="Roboto" panose="020B0604020202020204" charset="0"/>
                <a:cs typeface="+mn-cs"/>
              </a:rPr>
              <a:t>Protected and Conserved Areas Coverage</a:t>
            </a:r>
          </a:p>
        </p:txBody>
      </p:sp>
      <p:sp>
        <p:nvSpPr>
          <p:cNvPr id="8" name="TextBox 7">
            <a:extLst/>
          </p:cNvPr>
          <p:cNvSpPr txBox="1"/>
          <p:nvPr/>
        </p:nvSpPr>
        <p:spPr>
          <a:xfrm>
            <a:off x="5264150" y="5272617"/>
            <a:ext cx="1755609" cy="265457"/>
          </a:xfrm>
          <a:prstGeom prst="rect">
            <a:avLst/>
          </a:prstGeom>
          <a:solidFill>
            <a:schemeClr val="bg1">
              <a:lumMod val="65000"/>
            </a:schemeClr>
          </a:solidFill>
        </p:spPr>
        <p:style>
          <a:lnRef idx="1">
            <a:schemeClr val="dk1"/>
          </a:lnRef>
          <a:fillRef idx="2">
            <a:schemeClr val="dk1"/>
          </a:fillRef>
          <a:effectRef idx="1">
            <a:schemeClr val="dk1"/>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dirty="0">
                <a:ln>
                  <a:noFill/>
                </a:ln>
                <a:solidFill>
                  <a:prstClr val="black"/>
                </a:solidFill>
                <a:effectLst/>
                <a:uLnTx/>
                <a:uFillTx/>
                <a:latin typeface="Roboto" panose="020B0604020202020204" charset="0"/>
                <a:ea typeface="Roboto" panose="020B0604020202020204" charset="0"/>
                <a:cs typeface="+mn-cs"/>
              </a:rPr>
              <a:t>Protection of Ecoregions</a:t>
            </a:r>
          </a:p>
        </p:txBody>
      </p:sp>
    </p:spTree>
    <p:extLst>
      <p:ext uri="{BB962C8B-B14F-4D97-AF65-F5344CB8AC3E}">
        <p14:creationId xmlns:p14="http://schemas.microsoft.com/office/powerpoint/2010/main" val="2357771082"/>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54" y="608251"/>
            <a:ext cx="7689746" cy="679903"/>
          </a:xfrm>
        </p:spPr>
        <p:txBody>
          <a:bodyPr>
            <a:normAutofit fontScale="90000"/>
          </a:bodyPr>
          <a:lstStyle/>
          <a:p>
            <a:r>
              <a:rPr lang="en-US" b="1" dirty="0" smtClean="0"/>
              <a:t>The IUCN Green List of Protected and Conserved Areas</a:t>
            </a:r>
            <a:endParaRPr lang="en-US" b="1" dirty="0"/>
          </a:p>
        </p:txBody>
      </p:sp>
      <p:sp>
        <p:nvSpPr>
          <p:cNvPr id="8" name="Slide Number Placeholder 7"/>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DE6AE0-F1EF-4F4B-A1D9-9F4F8F2B11C1}" type="slidenum">
              <a:rPr kumimoji="0" lang="en-US" sz="1800" b="0" i="0" u="none" strike="noStrike" kern="1200" cap="none" spc="0" normalizeH="0" baseline="0" noProof="0" smtClean="0">
                <a:ln>
                  <a:noFill/>
                </a:ln>
                <a:solidFill>
                  <a:srgbClr val="0098C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dirty="0">
              <a:ln>
                <a:noFill/>
              </a:ln>
              <a:solidFill>
                <a:srgbClr val="0098C3"/>
              </a:solidFill>
              <a:effectLst/>
              <a:uLnTx/>
              <a:uFillTx/>
              <a:latin typeface="Calibri"/>
              <a:ea typeface="+mn-ea"/>
              <a:cs typeface="+mn-cs"/>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84168" y="1213846"/>
            <a:ext cx="2846909" cy="4023843"/>
          </a:xfrm>
          <a:prstGeom prst="rect">
            <a:avLst/>
          </a:prstGeom>
        </p:spPr>
      </p:pic>
      <p:sp>
        <p:nvSpPr>
          <p:cNvPr id="5" name="TextBox 4"/>
          <p:cNvSpPr txBox="1"/>
          <p:nvPr/>
        </p:nvSpPr>
        <p:spPr>
          <a:xfrm>
            <a:off x="274319" y="1418076"/>
            <a:ext cx="5142412" cy="375487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prstClr val="black"/>
                </a:solidFill>
                <a:effectLst/>
                <a:uLnTx/>
                <a:uFillTx/>
                <a:latin typeface="Helvetica Neue Light" charset="0"/>
                <a:ea typeface="Helvetica Neue Light" charset="0"/>
                <a:cs typeface="Helvetica Neue Light" charset="0"/>
              </a:rPr>
              <a:t>A VOLUNTARY mechanism for raising the bar in protected and conserved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smtClean="0">
              <a:ln>
                <a:noFill/>
              </a:ln>
              <a:solidFill>
                <a:prstClr val="black"/>
              </a:solidFill>
              <a:effectLst/>
              <a:uLnTx/>
              <a:uFillTx/>
              <a:latin typeface="Helvetica Neue Light" charset="0"/>
              <a:ea typeface="Helvetica Neue Light" charset="0"/>
              <a:cs typeface="Helvetica Neue Light"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prstClr val="black"/>
                </a:solidFill>
                <a:effectLst/>
                <a:uLnTx/>
                <a:uFillTx/>
                <a:latin typeface="Helvetica Neue Light" charset="0"/>
                <a:ea typeface="Helvetica Neue Light" charset="0"/>
                <a:cs typeface="Helvetica Neue Light" charset="0"/>
              </a:rPr>
              <a:t>Applies to protected AND CONSERVED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smtClean="0">
              <a:ln>
                <a:noFill/>
              </a:ln>
              <a:solidFill>
                <a:prstClr val="black"/>
              </a:solidFill>
              <a:effectLst/>
              <a:uLnTx/>
              <a:uFillTx/>
              <a:latin typeface="Helvetica Neue Light" charset="0"/>
              <a:ea typeface="Helvetica Neue Light" charset="0"/>
              <a:cs typeface="Helvetica Neue Light"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prstClr val="black"/>
                </a:solidFill>
                <a:effectLst/>
                <a:uLnTx/>
                <a:uFillTx/>
                <a:latin typeface="Helvetica Neue Light" charset="0"/>
                <a:ea typeface="Helvetica Neue Light" charset="0"/>
                <a:cs typeface="Helvetica Neue Light" charset="0"/>
              </a:rPr>
              <a:t>A means to MEASURE conservation outcomes.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Helvetica Neue Light" charset="0"/>
              <a:ea typeface="Helvetica Neue Light" charset="0"/>
              <a:cs typeface="Helvetica Neue Light"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prstClr val="black"/>
                </a:solidFill>
                <a:effectLst/>
                <a:uLnTx/>
                <a:uFillTx/>
                <a:latin typeface="Helvetica Neue Light" charset="0"/>
                <a:ea typeface="Helvetica Neue Light" charset="0"/>
                <a:cs typeface="Helvetica Neue Light" charset="0"/>
              </a:rPr>
              <a:t>Identify CAPACITY needs and link to INVESTMENT and impacts</a:t>
            </a:r>
            <a:endParaRPr kumimoji="0" lang="en-GB" sz="1800" b="0" i="0" u="none" strike="noStrike" kern="1200" cap="none" spc="0" normalizeH="0" baseline="0" noProof="0" dirty="0" smtClean="0">
              <a:ln>
                <a:noFill/>
              </a:ln>
              <a:solidFill>
                <a:prstClr val="black"/>
              </a:solidFill>
              <a:effectLst/>
              <a:uLnTx/>
              <a:uFillTx/>
              <a:latin typeface="Helvetica Neue Light" charset="0"/>
              <a:ea typeface="Helvetica Neue Light" charset="0"/>
              <a:cs typeface="Helvetica Neue Light"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smtClean="0">
              <a:ln>
                <a:noFill/>
              </a:ln>
              <a:solidFill>
                <a:prstClr val="black"/>
              </a:solidFill>
              <a:effectLst/>
              <a:uLnTx/>
              <a:uFillTx/>
              <a:latin typeface="Helvetica Neue Light" charset="0"/>
              <a:ea typeface="Helvetica Neue Light" charset="0"/>
              <a:cs typeface="Helvetica Neue Light" charset="0"/>
            </a:endParaRPr>
          </a:p>
        </p:txBody>
      </p:sp>
      <p:sp>
        <p:nvSpPr>
          <p:cNvPr id="11" name="TextBox 10"/>
          <p:cNvSpPr txBox="1">
            <a:spLocks noChangeArrowheads="1"/>
          </p:cNvSpPr>
          <p:nvPr/>
        </p:nvSpPr>
        <p:spPr bwMode="auto">
          <a:xfrm>
            <a:off x="274319" y="5157192"/>
            <a:ext cx="8765177" cy="1508095"/>
          </a:xfrm>
          <a:prstGeom prst="rect">
            <a:avLst/>
          </a:prstGeom>
          <a:solidFill>
            <a:srgbClr val="4BACC6">
              <a:lumMod val="50000"/>
            </a:srgbClr>
          </a:solidFill>
          <a:ln w="9525" cap="flat" cmpd="sng" algn="ctr">
            <a:solidFill>
              <a:srgbClr val="9BBB59">
                <a:shade val="95000"/>
                <a:satMod val="105000"/>
              </a:srgbClr>
            </a:solidFill>
            <a:prstDash val="solid"/>
            <a:headEnd/>
            <a:tailEnd/>
          </a:ln>
          <a:effectLst>
            <a:outerShdw blurRad="40000" dist="23000" dir="5400000" rotWithShape="0">
              <a:srgbClr val="000000">
                <a:alpha val="35000"/>
              </a:srgbClr>
            </a:outerShdw>
          </a:effectLst>
        </p:spPr>
        <p:txBody>
          <a:bodyPr wrap="square" lIns="91430" tIns="45715" rIns="91430" bIns="45715">
            <a:prstTxWarp prst="textNoShape">
              <a:avLst/>
            </a:prstTxWarp>
            <a:spAutoFit/>
          </a:bodyPr>
          <a:lstStyle/>
          <a:p>
            <a:pPr marL="0" marR="0" lvl="0" indent="0" algn="ctr" defTabSz="914305" rtl="0" eaLnBrk="1" fontAlgn="base" latinLnBrk="0" hangingPunct="1">
              <a:lnSpc>
                <a:spcPct val="100000"/>
              </a:lnSpc>
              <a:spcBef>
                <a:spcPct val="0"/>
              </a:spcBef>
              <a:spcAft>
                <a:spcPct val="0"/>
              </a:spcAft>
              <a:buClrTx/>
              <a:buSzTx/>
              <a:buFontTx/>
              <a:buNone/>
              <a:tabLst/>
              <a:defRPr/>
            </a:pPr>
            <a:r>
              <a:rPr kumimoji="0" lang="en-GB" sz="2400" b="1"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IUCN GREEN LIST MISSION</a:t>
            </a:r>
          </a:p>
          <a:p>
            <a:pPr marL="0" marR="0" lvl="0" indent="0" algn="ctr" defTabSz="914305" rtl="0" eaLnBrk="1" fontAlgn="base" latinLnBrk="0" hangingPunct="1">
              <a:lnSpc>
                <a:spcPct val="100000"/>
              </a:lnSpc>
              <a:spcBef>
                <a:spcPct val="0"/>
              </a:spcBef>
              <a:spcAft>
                <a:spcPct val="0"/>
              </a:spcAft>
              <a:buClrTx/>
              <a:buSzTx/>
              <a:buFontTx/>
              <a:buNone/>
              <a:tabLst/>
              <a:defRPr/>
            </a:pPr>
            <a:endParaRPr kumimoji="0" lang="en-GB" sz="800" b="1"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305"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To </a:t>
            </a:r>
            <a:r>
              <a:rPr kumimoji="0" lang="en-US" sz="2000" b="1"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increase and recognize </a:t>
            </a:r>
            <a:r>
              <a:rPr kumimoji="0" lang="en-US" sz="2000" b="0"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the number of </a:t>
            </a:r>
            <a:r>
              <a:rPr kumimoji="0" lang="en-US" sz="2000" b="1"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Protected and Conserved Areas</a:t>
            </a:r>
            <a:r>
              <a:rPr kumimoji="0" lang="en-US" sz="2000" b="0"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globally that are </a:t>
            </a:r>
            <a:r>
              <a:rPr kumimoji="0" lang="en-US" sz="2000" b="1"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fairly governed, effectively managed, and achieving their conservation outcomes </a:t>
            </a:r>
          </a:p>
        </p:txBody>
      </p:sp>
    </p:spTree>
    <p:extLst>
      <p:ext uri="{BB962C8B-B14F-4D97-AF65-F5344CB8AC3E}">
        <p14:creationId xmlns:p14="http://schemas.microsoft.com/office/powerpoint/2010/main" val="31494390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descr="4-components-flow-s-repor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6678" y="1188720"/>
            <a:ext cx="7269403" cy="1352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D:\Home\My Documents\Briefcase\00 GREEN LIST\BRAND\IUCN Green List Standard 17 criteria.bmp"/>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4290" y="2815257"/>
            <a:ext cx="8006567" cy="38045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7566" y="222133"/>
            <a:ext cx="9026434" cy="6924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900" b="1" i="0" u="none" strike="noStrike" kern="1200" cap="none" spc="0" normalizeH="0" baseline="0" noProof="0" dirty="0" smtClean="0">
                <a:ln>
                  <a:noFill/>
                </a:ln>
                <a:solidFill>
                  <a:srgbClr val="1F497D"/>
                </a:solidFill>
                <a:effectLst/>
                <a:uLnTx/>
                <a:uFillTx/>
                <a:latin typeface="Helvetica Neue Light" charset="0"/>
                <a:ea typeface="Helvetica Neue Light" charset="0"/>
                <a:cs typeface="Helvetica Neue Light" charset="0"/>
              </a:rPr>
              <a:t>The IUCN Green List Global Standard </a:t>
            </a:r>
          </a:p>
        </p:txBody>
      </p:sp>
    </p:spTree>
    <p:extLst>
      <p:ext uri="{BB962C8B-B14F-4D97-AF65-F5344CB8AC3E}">
        <p14:creationId xmlns:p14="http://schemas.microsoft.com/office/powerpoint/2010/main" val="21405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Home\My Documents\Briefcase\00 GREEN LIST\BRAND\GL LOGOS\IUCN_GreenList_Logo_Master_Vector_large_RGB-0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416" y="-315416"/>
            <a:ext cx="3321055" cy="468052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Home\My Documents\Briefcase\00 GREEN LIST\BRAND\PARTNER LOGOS\En_IUCN_WCPA_colour_high_res.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1416" y="4653136"/>
            <a:ext cx="3563887" cy="16335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a:spLocks noChangeArrowheads="1"/>
          </p:cNvSpPr>
          <p:nvPr/>
        </p:nvSpPr>
        <p:spPr bwMode="auto">
          <a:xfrm>
            <a:off x="3923928" y="332656"/>
            <a:ext cx="4932041" cy="6617196"/>
          </a:xfrm>
          <a:prstGeom prst="rect">
            <a:avLst/>
          </a:prstGeom>
          <a:solidFill>
            <a:srgbClr val="008080">
              <a:alpha val="50000"/>
            </a:srgbClr>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smtClean="0">
              <a:ln>
                <a:noFill/>
              </a:ln>
              <a:solidFill>
                <a:srgbClr val="080808"/>
              </a:solidFill>
              <a:effectLst/>
              <a:uLnTx/>
              <a:uFillTx/>
              <a:latin typeface="Arial" panose="020B0604020202020204" pitchFamily="34" charset="0"/>
              <a:ea typeface="+mn-ea"/>
              <a:cs typeface="Arial" panose="020B0604020202020204" pitchFamily="34" charset="0"/>
            </a:endParaRPr>
          </a:p>
          <a:p>
            <a:pPr marL="0" marR="0" lvl="0" indent="0" algn="l" defTabSz="3540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2016 CBD COP Decision </a:t>
            </a:r>
            <a:r>
              <a:rPr kumimoji="0" lang="en-US" sz="24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13/2:</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354013" marR="0" lvl="1" indent="-354013" algn="l" defTabSz="3540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Parties </a:t>
            </a:r>
            <a:r>
              <a:rPr kumimoji="0" lang="en-US" sz="24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to</a:t>
            </a:r>
          </a:p>
          <a:p>
            <a:pPr marL="354013" marR="0" lvl="1" indent="-354013" algn="l" defTabSz="3603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 </a:t>
            </a:r>
          </a:p>
          <a:p>
            <a:pPr marL="354013" marR="0" lvl="1" indent="-354013" algn="l" defTabSz="360363"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smtClean="0">
                <a:ln>
                  <a:noFill/>
                </a:ln>
                <a:solidFill>
                  <a:srgbClr val="11175E"/>
                </a:solidFill>
                <a:effectLst/>
                <a:uLnTx/>
                <a:uFillTx/>
                <a:latin typeface="Arial" panose="020B0604020202020204" pitchFamily="34" charset="0"/>
                <a:ea typeface="+mn-ea"/>
                <a:cs typeface="Arial" panose="020B0604020202020204" pitchFamily="34" charset="0"/>
              </a:rPr>
              <a:t>“	promote </a:t>
            </a:r>
            <a:r>
              <a:rPr kumimoji="0" lang="en-US" sz="2400" b="1" i="1" u="none" strike="noStrike" kern="1200" cap="none" spc="0" normalizeH="0" baseline="0" noProof="0" dirty="0">
                <a:ln>
                  <a:noFill/>
                </a:ln>
                <a:solidFill>
                  <a:srgbClr val="11175E"/>
                </a:solidFill>
                <a:effectLst/>
                <a:uLnTx/>
                <a:uFillTx/>
                <a:latin typeface="Arial" panose="020B0604020202020204" pitchFamily="34" charset="0"/>
                <a:ea typeface="+mn-ea"/>
                <a:cs typeface="Arial" panose="020B0604020202020204" pitchFamily="34" charset="0"/>
              </a:rPr>
              <a:t>the IUCN Green List of Protected and Conserved Areas as a voluntary standard to encourage protected area management </a:t>
            </a:r>
            <a:r>
              <a:rPr kumimoji="0" lang="en-US" sz="2400" b="1" i="1" u="none" strike="noStrike" kern="1200" cap="none" spc="0" normalizeH="0" baseline="0" noProof="0" dirty="0" smtClean="0">
                <a:ln>
                  <a:noFill/>
                </a:ln>
                <a:solidFill>
                  <a:srgbClr val="11175E"/>
                </a:solidFill>
                <a:effectLst/>
                <a:uLnTx/>
                <a:uFillTx/>
                <a:latin typeface="Arial" panose="020B0604020202020204" pitchFamily="34" charset="0"/>
                <a:ea typeface="+mn-ea"/>
                <a:cs typeface="Arial" panose="020B0604020202020204" pitchFamily="34" charset="0"/>
              </a:rPr>
              <a:t>effectiveness”</a:t>
            </a:r>
            <a:endParaRPr kumimoji="0" lang="en-GB" sz="2400" b="1" i="0" u="none" strike="noStrike" kern="1200" cap="none" spc="0" normalizeH="0" baseline="0" noProof="0" dirty="0" smtClean="0">
              <a:ln>
                <a:noFill/>
              </a:ln>
              <a:solidFill>
                <a:srgbClr val="11175E"/>
              </a:solidFill>
              <a:effectLst/>
              <a:uLnTx/>
              <a:uFillTx/>
              <a:latin typeface="Arial" panose="020B0604020202020204" pitchFamily="34" charset="0"/>
              <a:ea typeface="+mn-ea"/>
              <a:cs typeface="Arial" panose="020B0604020202020204" pitchFamily="34" charset="0"/>
            </a:endParaRPr>
          </a:p>
          <a:p>
            <a:pPr marL="354013" marR="0" lvl="1" indent="-354013" algn="l" defTabSz="354013"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354013" marR="0" lvl="1" indent="-354013" algn="l" defTabSz="354013"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2017 IUCN Council:</a:t>
            </a:r>
            <a:endParaRPr kumimoji="0" lang="en-US" sz="3600" b="1" i="0" u="none" strike="noStrike" kern="1200" cap="none" spc="0" normalizeH="0" baseline="0" noProof="0" dirty="0" smtClean="0">
              <a:ln>
                <a:noFill/>
              </a:ln>
              <a:solidFill>
                <a:srgbClr val="080808"/>
              </a:solidFill>
              <a:effectLst/>
              <a:uLnTx/>
              <a:uFillTx/>
              <a:latin typeface="Arial" panose="020B0604020202020204" pitchFamily="34" charset="0"/>
              <a:ea typeface="+mn-ea"/>
              <a:cs typeface="Arial" panose="020B0604020202020204" pitchFamily="34" charset="0"/>
            </a:endParaRPr>
          </a:p>
          <a:p>
            <a:pPr marL="354013" marR="0" lvl="1" indent="-354013" algn="l" defTabSz="3540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080808"/>
                </a:solidFill>
                <a:effectLst/>
                <a:uLnTx/>
                <a:uFillTx/>
                <a:latin typeface="Arial" panose="020B0604020202020204" pitchFamily="34" charset="0"/>
                <a:ea typeface="+mn-ea"/>
                <a:cs typeface="Arial" panose="020B0604020202020204" pitchFamily="34" charset="0"/>
              </a:rPr>
              <a:t>Approval of </a:t>
            </a:r>
          </a:p>
          <a:p>
            <a:pPr marL="354013" marR="0" lvl="1" indent="-354013" algn="l" defTabSz="3540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080808"/>
                </a:solidFill>
                <a:effectLst/>
                <a:uLnTx/>
                <a:uFillTx/>
                <a:latin typeface="Arial" panose="020B0604020202020204" pitchFamily="34" charset="0"/>
                <a:ea typeface="+mn-ea"/>
                <a:cs typeface="Arial" panose="020B0604020202020204" pitchFamily="34" charset="0"/>
              </a:rPr>
              <a:t>Green</a:t>
            </a:r>
          </a:p>
          <a:p>
            <a:pPr marL="354013" marR="0" lvl="1" indent="-354013" algn="l" defTabSz="3540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080808"/>
                </a:solidFill>
                <a:effectLst/>
                <a:uLnTx/>
                <a:uFillTx/>
                <a:latin typeface="Arial" panose="020B0604020202020204" pitchFamily="34" charset="0"/>
                <a:ea typeface="+mn-ea"/>
                <a:cs typeface="Arial" panose="020B0604020202020204" pitchFamily="34" charset="0"/>
              </a:rPr>
              <a:t>List Standard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080808"/>
                </a:solidFill>
                <a:effectLst/>
                <a:uLnTx/>
                <a:uFillTx/>
                <a:latin typeface="Arial" panose="020B0604020202020204" pitchFamily="34" charset="0"/>
                <a:ea typeface="+mn-ea"/>
                <a:cs typeface="Arial" panose="020B0604020202020204" pitchFamily="34" charset="0"/>
              </a:rPr>
              <a:t>Version 1.1</a:t>
            </a:r>
            <a:endParaRPr kumimoji="0" lang="en-US" sz="2800" b="1" i="1" u="none" strike="noStrike" kern="1200" cap="none" spc="0" normalizeH="0" baseline="0" noProof="0" dirty="0">
              <a:ln>
                <a:noFill/>
              </a:ln>
              <a:solidFill>
                <a:srgbClr val="080808"/>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1" u="none" strike="noStrike" kern="1200" cap="none" spc="0" normalizeH="0" baseline="0" noProof="0" dirty="0">
              <a:ln>
                <a:noFill/>
              </a:ln>
              <a:solidFill>
                <a:srgbClr val="08080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343197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grpSp>
        <p:nvGrpSpPr>
          <p:cNvPr id="6" name="Group 5"/>
          <p:cNvGrpSpPr/>
          <p:nvPr/>
        </p:nvGrpSpPr>
        <p:grpSpPr>
          <a:xfrm>
            <a:off x="0" y="6084004"/>
            <a:ext cx="9144000" cy="369332"/>
            <a:chOff x="0" y="5795972"/>
            <a:chExt cx="9144000" cy="369332"/>
          </a:xfrm>
        </p:grpSpPr>
        <p:sp>
          <p:nvSpPr>
            <p:cNvPr id="4" name="Rectangle 3"/>
            <p:cNvSpPr/>
            <p:nvPr/>
          </p:nvSpPr>
          <p:spPr>
            <a:xfrm>
              <a:off x="0" y="5795972"/>
              <a:ext cx="9144000" cy="369332"/>
            </a:xfrm>
            <a:prstGeom prst="rect">
              <a:avLst/>
            </a:prstGeom>
            <a:solidFill>
              <a:srgbClr val="57B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p:cNvSpPr txBox="1"/>
            <p:nvPr/>
          </p:nvSpPr>
          <p:spPr>
            <a:xfrm>
              <a:off x="467544" y="5795972"/>
              <a:ext cx="82809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white"/>
                  </a:solidFill>
                  <a:effectLst/>
                  <a:uLnTx/>
                  <a:uFillTx/>
                  <a:latin typeface="HelveticaNeueLT Std Lt" pitchFamily="34" charset="0"/>
                  <a:ea typeface="+mn-ea"/>
                  <a:cs typeface="+mn-cs"/>
                </a:rPr>
                <a:t>INTERNATIONAL UNION FOR CONSERVATION OF NATURE</a:t>
              </a:r>
              <a:endParaRPr kumimoji="0" lang="en-GB" sz="1800" b="0" i="0" u="none" strike="noStrike" kern="1200" cap="none" spc="0" normalizeH="0" baseline="0" noProof="0" dirty="0">
                <a:ln>
                  <a:noFill/>
                </a:ln>
                <a:solidFill>
                  <a:prstClr val="white"/>
                </a:solidFill>
                <a:effectLst/>
                <a:uLnTx/>
                <a:uFillTx/>
                <a:latin typeface="HelveticaNeueLT Std Lt" pitchFamily="34" charset="0"/>
                <a:ea typeface="+mn-ea"/>
                <a:cs typeface="+mn-cs"/>
              </a:endParaRPr>
            </a:p>
          </p:txBody>
        </p:sp>
      </p:gr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2390" y="28358"/>
            <a:ext cx="7151228" cy="2024047"/>
          </a:xfrm>
          <a:prstGeom prst="rect">
            <a:avLst/>
          </a:prstGeom>
        </p:spPr>
      </p:pic>
      <p:pic>
        <p:nvPicPr>
          <p:cNvPr id="11"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5416" y="2107952"/>
            <a:ext cx="9025176" cy="413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614060"/>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4235" y="2226183"/>
            <a:ext cx="5617465" cy="1993392"/>
          </a:xfrm>
        </p:spPr>
        <p:txBody>
          <a:bodyPr/>
          <a:lstStyle/>
          <a:p>
            <a:r>
              <a:rPr lang="en-US" dirty="0" smtClean="0">
                <a:solidFill>
                  <a:schemeClr val="accent1">
                    <a:lumMod val="60000"/>
                    <a:lumOff val="40000"/>
                  </a:schemeClr>
                </a:solidFill>
              </a:rPr>
              <a:t>ASSURANCE</a:t>
            </a:r>
            <a:endParaRPr lang="en-US" dirty="0">
              <a:solidFill>
                <a:schemeClr val="accent1">
                  <a:lumMod val="60000"/>
                  <a:lumOff val="40000"/>
                </a:schemeClr>
              </a:solidFill>
            </a:endParaRPr>
          </a:p>
        </p:txBody>
      </p:sp>
      <p:sp>
        <p:nvSpPr>
          <p:cNvPr id="7" name="Text Placeholder 6"/>
          <p:cNvSpPr>
            <a:spLocks noGrp="1"/>
          </p:cNvSpPr>
          <p:nvPr>
            <p:ph type="body" sz="half" idx="2"/>
          </p:nvPr>
        </p:nvSpPr>
        <p:spPr>
          <a:xfrm>
            <a:off x="428625" y="4361688"/>
            <a:ext cx="5471661" cy="1534288"/>
          </a:xfrm>
        </p:spPr>
        <p:txBody>
          <a:bodyPr>
            <a:normAutofit/>
          </a:bodyPr>
          <a:lstStyle/>
          <a:p>
            <a:pPr marL="285750" indent="-285750">
              <a:buFont typeface="Arial" panose="020B0604020202020204" pitchFamily="34" charset="0"/>
              <a:buChar char="•"/>
            </a:pPr>
            <a:r>
              <a:rPr lang="en-US" dirty="0" smtClean="0"/>
              <a:t>ISEAL Codes of Practice</a:t>
            </a:r>
          </a:p>
          <a:p>
            <a:pPr marL="285750" indent="-285750">
              <a:buFont typeface="Arial" panose="020B0604020202020204" pitchFamily="34" charset="0"/>
              <a:buChar char="•"/>
            </a:pPr>
            <a:r>
              <a:rPr lang="en-US" dirty="0" smtClean="0"/>
              <a:t>Accreditation Services International (ASI) </a:t>
            </a:r>
          </a:p>
          <a:p>
            <a:pPr marL="285750" indent="-285750">
              <a:buFont typeface="Arial" panose="020B0604020202020204" pitchFamily="34" charset="0"/>
              <a:buChar char="•"/>
            </a:pPr>
            <a:r>
              <a:rPr lang="en-US" dirty="0" smtClean="0"/>
              <a:t>Independent Reviewer assigned to each jurisdiction</a:t>
            </a:r>
          </a:p>
          <a:p>
            <a:pPr marL="285750" indent="-285750">
              <a:buFont typeface="Arial" panose="020B0604020202020204" pitchFamily="34" charset="0"/>
              <a:buChar char="•"/>
            </a:pPr>
            <a:r>
              <a:rPr lang="en-US" dirty="0" smtClean="0"/>
              <a:t>Compatibility with other </a:t>
            </a:r>
            <a:r>
              <a:rPr lang="en-US" dirty="0" err="1" smtClean="0"/>
              <a:t>programmes</a:t>
            </a:r>
            <a:r>
              <a:rPr lang="en-US" dirty="0" smtClean="0"/>
              <a:t> (FSC, Blue Flag, GSTC)</a:t>
            </a:r>
          </a:p>
        </p:txBody>
      </p:sp>
      <p:pic>
        <p:nvPicPr>
          <p:cNvPr id="8"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12" y="187474"/>
            <a:ext cx="2433202" cy="3342597"/>
          </a:xfrm>
          <a:prstGeom prst="rect">
            <a:avLst/>
          </a:prstGeom>
          <a:noFill/>
          <a:ln w="9525">
            <a:noFill/>
            <a:miter lim="800000"/>
            <a:headEnd/>
            <a:tailEnd/>
          </a:ln>
        </p:spPr>
      </p:pic>
      <p:pic>
        <p:nvPicPr>
          <p:cNvPr id="9"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16570" y="190038"/>
            <a:ext cx="2535550" cy="3340033"/>
          </a:xfrm>
          <a:prstGeom prst="rect">
            <a:avLst/>
          </a:prstGeom>
          <a:noFill/>
          <a:ln w="9525">
            <a:noFill/>
            <a:miter lim="800000"/>
            <a:headEnd/>
            <a:tailEnd/>
          </a:ln>
        </p:spPr>
      </p:pic>
      <p:pic>
        <p:nvPicPr>
          <p:cNvPr id="10"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19622" y="187474"/>
            <a:ext cx="2313732" cy="3342597"/>
          </a:xfrm>
          <a:prstGeom prst="rect">
            <a:avLst/>
          </a:prstGeom>
          <a:noFill/>
          <a:ln w="9525">
            <a:noFill/>
            <a:miter lim="800000"/>
            <a:headEnd/>
            <a:tailEnd/>
          </a:ln>
        </p:spPr>
      </p:pic>
      <p:pic>
        <p:nvPicPr>
          <p:cNvPr id="12" name="Picture 2"/>
          <p:cNvPicPr>
            <a:picLocks noChangeAspect="1" noChangeArrowheads="1"/>
          </p:cNvPicPr>
          <p:nvPr/>
        </p:nvPicPr>
        <p:blipFill>
          <a:blip r:embed="rId6" cstate="email">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6119620" y="3711824"/>
            <a:ext cx="2313733" cy="1039060"/>
          </a:xfrm>
          <a:prstGeom prst="rect">
            <a:avLst/>
          </a:prstGeom>
          <a:solidFill>
            <a:schemeClr val="tx1"/>
          </a:solidFill>
          <a:ln w="9525">
            <a:noFill/>
            <a:miter lim="800000"/>
            <a:headEnd/>
            <a:tailEnd/>
          </a:ln>
          <a:effectLst/>
        </p:spPr>
      </p:pic>
    </p:spTree>
    <p:extLst>
      <p:ext uri="{BB962C8B-B14F-4D97-AF65-F5344CB8AC3E}">
        <p14:creationId xmlns:p14="http://schemas.microsoft.com/office/powerpoint/2010/main" val="14884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a:spLocks noChangeArrowheads="1"/>
          </p:cNvSpPr>
          <p:nvPr/>
        </p:nvSpPr>
        <p:spPr bwMode="auto">
          <a:xfrm>
            <a:off x="323528" y="76918"/>
            <a:ext cx="5371140" cy="6986518"/>
          </a:xfrm>
          <a:prstGeom prst="rect">
            <a:avLst/>
          </a:prstGeom>
          <a:noFill/>
          <a:ln w="9525">
            <a:noFill/>
            <a:miter lim="800000"/>
            <a:headEnd/>
            <a:tailEnd/>
          </a:ln>
        </p:spPr>
        <p:txBody>
          <a:bodyPr wrap="square" lIns="91430" tIns="45715" rIns="91430" bIns="45715">
            <a:prstTxWarp prst="textNoShape">
              <a:avLst/>
            </a:prstTxWarp>
            <a:spAutoFit/>
          </a:bodyPr>
          <a:lstStyle/>
          <a:p>
            <a:pPr marL="0" marR="0" lvl="0" indent="0" algn="ctr" defTabSz="914305"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dirty="0" smtClean="0">
              <a:ln>
                <a:noFill/>
              </a:ln>
              <a:solidFill>
                <a:srgbClr val="4BACC6">
                  <a:lumMod val="50000"/>
                </a:srgbClr>
              </a:solidFill>
              <a:effectLst/>
              <a:uLnTx/>
              <a:uFillTx/>
              <a:latin typeface="Arial" panose="020B0604020202020204" pitchFamily="34" charset="0"/>
              <a:ea typeface="+mn-ea"/>
              <a:cs typeface="Arial" panose="020B0604020202020204" pitchFamily="34" charset="0"/>
            </a:endParaRPr>
          </a:p>
          <a:p>
            <a:pPr marL="457200" marR="0" lvl="0" indent="-457200" algn="l" defTabSz="91430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800" b="1" i="0" u="none" strike="noStrike" kern="1200" cap="none" spc="0" normalizeH="0" baseline="0" noProof="0" dirty="0" smtClean="0">
                <a:ln>
                  <a:noFill/>
                </a:ln>
                <a:solidFill>
                  <a:srgbClr val="4BACC6">
                    <a:lumMod val="50000"/>
                  </a:srgbClr>
                </a:solidFill>
                <a:effectLst/>
                <a:uLnTx/>
                <a:uFillTx/>
                <a:latin typeface="Calibri"/>
                <a:ea typeface="+mn-ea"/>
                <a:cs typeface="Arial" panose="020B0604020202020204" pitchFamily="34" charset="0"/>
              </a:rPr>
              <a:t>15 new sites from 8 countries admitted in Nov 2018 at COP14 in Egypt + 6 more new sites admitted in March 2019</a:t>
            </a:r>
          </a:p>
          <a:p>
            <a:pPr marL="457200" marR="0" lvl="0" indent="-457200" algn="l" defTabSz="914305"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2800" b="1" i="0" u="none" strike="noStrike" kern="1200" cap="none" spc="0" normalizeH="0" baseline="0" noProof="0" dirty="0">
              <a:ln>
                <a:noFill/>
              </a:ln>
              <a:solidFill>
                <a:srgbClr val="4BACC6">
                  <a:lumMod val="50000"/>
                </a:srgbClr>
              </a:solidFill>
              <a:effectLst/>
              <a:uLnTx/>
              <a:uFillTx/>
              <a:latin typeface="Calibri"/>
              <a:ea typeface="+mn-ea"/>
              <a:cs typeface="Arial" panose="020B0604020202020204" pitchFamily="34" charset="0"/>
            </a:endParaRPr>
          </a:p>
          <a:p>
            <a:pPr marL="457200" marR="0" lvl="0" indent="-457200" algn="l" defTabSz="91430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800" b="1" i="0" u="none" strike="noStrike" kern="1200" cap="none" spc="0" normalizeH="0" baseline="0" noProof="0" dirty="0" smtClean="0">
                <a:ln>
                  <a:noFill/>
                </a:ln>
                <a:solidFill>
                  <a:srgbClr val="4BACC6">
                    <a:lumMod val="50000"/>
                  </a:srgbClr>
                </a:solidFill>
                <a:effectLst/>
                <a:uLnTx/>
                <a:uFillTx/>
                <a:latin typeface="Calibri"/>
                <a:ea typeface="+mn-ea"/>
                <a:cs typeface="Arial" panose="020B0604020202020204" pitchFamily="34" charset="0"/>
              </a:rPr>
              <a:t>A total of 46 sites from 14 countries now listed</a:t>
            </a:r>
          </a:p>
          <a:p>
            <a:pPr marL="457200" marR="0" lvl="0" indent="-457200" algn="l" defTabSz="914305"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2800" b="1" i="0" u="none" strike="noStrike" kern="1200" cap="none" spc="0" normalizeH="0" baseline="0" noProof="0" dirty="0">
              <a:ln>
                <a:noFill/>
              </a:ln>
              <a:solidFill>
                <a:srgbClr val="4BACC6">
                  <a:lumMod val="50000"/>
                </a:srgbClr>
              </a:solidFill>
              <a:effectLst/>
              <a:uLnTx/>
              <a:uFillTx/>
              <a:latin typeface="Calibri"/>
              <a:ea typeface="+mn-ea"/>
              <a:cs typeface="Arial" panose="020B0604020202020204" pitchFamily="34" charset="0"/>
            </a:endParaRPr>
          </a:p>
          <a:p>
            <a:pPr marL="457200" marR="0" lvl="0" indent="-457200" algn="l" defTabSz="91430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800" b="1" i="0" u="none" strike="noStrike" kern="1200" cap="none" spc="0" normalizeH="0" baseline="0" noProof="0" dirty="0" smtClean="0">
                <a:ln>
                  <a:noFill/>
                </a:ln>
                <a:solidFill>
                  <a:srgbClr val="4BACC6">
                    <a:lumMod val="50000"/>
                  </a:srgbClr>
                </a:solidFill>
                <a:effectLst/>
                <a:uLnTx/>
                <a:uFillTx/>
                <a:latin typeface="Calibri"/>
                <a:ea typeface="+mn-ea"/>
                <a:cs typeface="Arial" panose="020B0604020202020204" pitchFamily="34" charset="0"/>
              </a:rPr>
              <a:t>User Manual Version 1.2 released incl. new Terms of Reference for WCPA RVCs</a:t>
            </a:r>
          </a:p>
          <a:p>
            <a:pPr marL="457200" marR="0" lvl="0" indent="-457200" algn="l" defTabSz="914305"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2800" b="1" i="0" u="none" strike="noStrike" kern="1200" cap="none" spc="0" normalizeH="0" baseline="0" noProof="0" dirty="0">
              <a:ln>
                <a:noFill/>
              </a:ln>
              <a:solidFill>
                <a:srgbClr val="4BACC6">
                  <a:lumMod val="50000"/>
                </a:srgbClr>
              </a:solidFill>
              <a:effectLst/>
              <a:uLnTx/>
              <a:uFillTx/>
              <a:latin typeface="Calibri"/>
              <a:ea typeface="+mn-ea"/>
              <a:cs typeface="Arial" panose="020B0604020202020204" pitchFamily="34" charset="0"/>
            </a:endParaRPr>
          </a:p>
          <a:p>
            <a:pPr marL="457200" marR="0" lvl="0" indent="-457200" algn="l" defTabSz="91430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rgbClr val="4BACC6">
                    <a:lumMod val="50000"/>
                  </a:srgbClr>
                </a:solidFill>
                <a:effectLst/>
                <a:uLnTx/>
                <a:uFillTx/>
                <a:latin typeface="Calibri"/>
                <a:ea typeface="+mn-ea"/>
                <a:cs typeface="Arial" panose="020B0604020202020204" pitchFamily="34" charset="0"/>
              </a:rPr>
              <a:t>35 </a:t>
            </a:r>
            <a:r>
              <a:rPr kumimoji="0" lang="en-GB" sz="2800" b="1" i="0" u="none" strike="noStrike" kern="1200" cap="none" spc="0" normalizeH="0" baseline="0" noProof="0" dirty="0" smtClean="0">
                <a:ln>
                  <a:noFill/>
                </a:ln>
                <a:solidFill>
                  <a:srgbClr val="4BACC6">
                    <a:lumMod val="50000"/>
                  </a:srgbClr>
                </a:solidFill>
                <a:effectLst/>
                <a:uLnTx/>
                <a:uFillTx/>
                <a:latin typeface="Calibri"/>
                <a:ea typeface="+mn-ea"/>
                <a:cs typeface="Arial" panose="020B0604020202020204" pitchFamily="34" charset="0"/>
              </a:rPr>
              <a:t>countries </a:t>
            </a:r>
            <a:r>
              <a:rPr kumimoji="0" lang="en-GB" sz="2800" b="1" i="0" u="none" strike="noStrike" kern="1200" cap="none" spc="0" normalizeH="0" baseline="0" noProof="0" dirty="0">
                <a:ln>
                  <a:noFill/>
                </a:ln>
                <a:solidFill>
                  <a:srgbClr val="4BACC6">
                    <a:lumMod val="50000"/>
                  </a:srgbClr>
                </a:solidFill>
                <a:effectLst/>
                <a:uLnTx/>
                <a:uFillTx/>
                <a:latin typeface="Calibri"/>
                <a:ea typeface="+mn-ea"/>
                <a:cs typeface="Arial" panose="020B0604020202020204" pitchFamily="34" charset="0"/>
              </a:rPr>
              <a:t>committed; 18 Trained </a:t>
            </a:r>
            <a:r>
              <a:rPr kumimoji="0" lang="en-GB" sz="2800" b="1" i="0" u="none" strike="noStrike" kern="1200" cap="none" spc="0" normalizeH="0" baseline="0" noProof="0" dirty="0" smtClean="0">
                <a:ln>
                  <a:noFill/>
                </a:ln>
                <a:solidFill>
                  <a:srgbClr val="4BACC6">
                    <a:lumMod val="50000"/>
                  </a:srgbClr>
                </a:solidFill>
                <a:effectLst/>
                <a:uLnTx/>
                <a:uFillTx/>
                <a:latin typeface="Calibri"/>
                <a:ea typeface="+mn-ea"/>
                <a:cs typeface="Arial" panose="020B0604020202020204" pitchFamily="34" charset="0"/>
              </a:rPr>
              <a:t>EAGLs; </a:t>
            </a:r>
            <a:r>
              <a:rPr kumimoji="0" lang="en-GB" sz="2800" b="1" i="0" u="none" strike="noStrike" kern="1200" cap="none" spc="0" normalizeH="0" baseline="0" noProof="0" dirty="0">
                <a:ln>
                  <a:noFill/>
                </a:ln>
                <a:solidFill>
                  <a:srgbClr val="4BACC6">
                    <a:lumMod val="50000"/>
                  </a:srgbClr>
                </a:solidFill>
                <a:effectLst/>
                <a:uLnTx/>
                <a:uFillTx/>
                <a:latin typeface="Calibri"/>
                <a:ea typeface="+mn-ea"/>
                <a:cs typeface="Arial" panose="020B0604020202020204" pitchFamily="34" charset="0"/>
              </a:rPr>
              <a:t>300+ Candidate </a:t>
            </a:r>
            <a:r>
              <a:rPr kumimoji="0" lang="en-GB" sz="2800" b="1" i="0" u="none" strike="noStrike" kern="1200" cap="none" spc="0" normalizeH="0" baseline="0" noProof="0" dirty="0" smtClean="0">
                <a:ln>
                  <a:noFill/>
                </a:ln>
                <a:solidFill>
                  <a:srgbClr val="4BACC6">
                    <a:lumMod val="50000"/>
                  </a:srgbClr>
                </a:solidFill>
                <a:effectLst/>
                <a:uLnTx/>
                <a:uFillTx/>
                <a:latin typeface="Calibri"/>
                <a:ea typeface="+mn-ea"/>
                <a:cs typeface="Arial" panose="020B0604020202020204" pitchFamily="34" charset="0"/>
              </a:rPr>
              <a:t>Sites</a:t>
            </a:r>
            <a:endParaRPr kumimoji="0" lang="en-GB" sz="3600" b="1" i="0" u="none" strike="noStrike" kern="1200" cap="none" spc="0" normalizeH="0" baseline="0" noProof="0" dirty="0">
              <a:ln>
                <a:noFill/>
              </a:ln>
              <a:solidFill>
                <a:srgbClr val="4BACC6">
                  <a:lumMod val="50000"/>
                </a:srgbClr>
              </a:solidFill>
              <a:effectLst/>
              <a:uLnTx/>
              <a:uFillTx/>
              <a:latin typeface="Calibri"/>
              <a:ea typeface="+mn-ea"/>
              <a:cs typeface="Arial" panose="020B0604020202020204" pitchFamily="34" charset="0"/>
            </a:endParaRPr>
          </a:p>
          <a:p>
            <a:pPr marL="0" marR="0" lvl="0" indent="0" algn="ctr" defTabSz="914305" rtl="0" eaLnBrk="1" fontAlgn="base" latinLnBrk="0" hangingPunct="1">
              <a:lnSpc>
                <a:spcPct val="100000"/>
              </a:lnSpc>
              <a:spcBef>
                <a:spcPct val="0"/>
              </a:spcBef>
              <a:spcAft>
                <a:spcPct val="0"/>
              </a:spcAft>
              <a:buClrTx/>
              <a:buSzTx/>
              <a:buFontTx/>
              <a:buNone/>
              <a:tabLst/>
              <a:defRPr/>
            </a:pPr>
            <a:endParaRPr kumimoji="0" lang="en-GB" sz="800" b="1" i="0" u="none" strike="noStrike" kern="1200" cap="none" spc="0" normalizeH="0" baseline="0" noProof="0" dirty="0">
              <a:ln>
                <a:noFill/>
              </a:ln>
              <a:solidFill>
                <a:srgbClr val="4BACC6">
                  <a:lumMod val="50000"/>
                </a:srgbClr>
              </a:solidFill>
              <a:effectLst/>
              <a:uLnTx/>
              <a:uFillTx/>
              <a:latin typeface="Arial" panose="020B0604020202020204" pitchFamily="34" charset="0"/>
              <a:ea typeface="+mn-ea"/>
              <a:cs typeface="Arial" panose="020B0604020202020204" pitchFamily="34" charset="0"/>
            </a:endParaRPr>
          </a:p>
        </p:txBody>
      </p:sp>
      <p:pic>
        <p:nvPicPr>
          <p:cNvPr id="6"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40152" y="548680"/>
            <a:ext cx="2891456" cy="4104456"/>
          </a:xfrm>
          <a:prstGeom prst="rect">
            <a:avLst/>
          </a:prstGeom>
          <a:noFill/>
          <a:ln w="9525">
            <a:solidFill>
              <a:schemeClr val="tx1"/>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155404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Home\My Documents\Briefcase\00 GREEN LIST\REGIONS + COUNTRIES\Active green list jurisdictions - map june 2018.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023410"/>
            <a:ext cx="9144000" cy="49258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5142" y="4666631"/>
            <a:ext cx="1440335" cy="1783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00693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85617"/>
            <a:ext cx="9144000" cy="6446982"/>
          </a:xfrm>
          <a:prstGeom prst="rect">
            <a:avLst/>
          </a:prstGeom>
        </p:spPr>
      </p:pic>
      <p:pic>
        <p:nvPicPr>
          <p:cNvPr id="2050" name="Picture 2" descr="Image result for ras mohammed national park map"/>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22278" y="547681"/>
            <a:ext cx="2946542" cy="27068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18038" y="3323793"/>
            <a:ext cx="4282975" cy="2674734"/>
          </a:xfrm>
          <a:prstGeom prst="rect">
            <a:avLst/>
          </a:prstGeom>
        </p:spPr>
      </p:pic>
      <p:sp>
        <p:nvSpPr>
          <p:cNvPr id="2" name="Rectangle 1"/>
          <p:cNvSpPr/>
          <p:nvPr/>
        </p:nvSpPr>
        <p:spPr>
          <a:xfrm>
            <a:off x="6913633" y="547681"/>
            <a:ext cx="1987380" cy="8901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0" lang="en-GB" sz="1108" b="0" i="0" u="none" strike="noStrike" kern="1200" cap="none" spc="0" normalizeH="0" baseline="0" noProof="0" dirty="0">
                <a:ln>
                  <a:noFill/>
                </a:ln>
                <a:solidFill>
                  <a:prstClr val="white"/>
                </a:solidFill>
                <a:effectLst/>
                <a:uLnTx/>
                <a:uFillTx/>
                <a:latin typeface="Calibri" panose="020F0502020204030204"/>
                <a:ea typeface="+mn-ea"/>
                <a:cs typeface="+mn-cs"/>
              </a:rPr>
              <a:t>The marine area of 34,500 ha is a no-take area for fishing. Artisanal fishing is permitted in Nabq MPA, adjacent, north.</a:t>
            </a:r>
          </a:p>
        </p:txBody>
      </p:sp>
      <p:sp>
        <p:nvSpPr>
          <p:cNvPr id="6" name="Rectangle 5"/>
          <p:cNvSpPr/>
          <p:nvPr/>
        </p:nvSpPr>
        <p:spPr>
          <a:xfrm>
            <a:off x="2810982" y="1153062"/>
            <a:ext cx="1987380" cy="8901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0" lang="en-GB" sz="1108" b="0" i="0" u="none" strike="noStrike" kern="1200" cap="none" spc="0" normalizeH="0" baseline="0" noProof="0" dirty="0">
                <a:ln>
                  <a:noFill/>
                </a:ln>
                <a:solidFill>
                  <a:prstClr val="white"/>
                </a:solidFill>
                <a:effectLst/>
                <a:uLnTx/>
                <a:uFillTx/>
                <a:latin typeface="Calibri" panose="020F0502020204030204"/>
                <a:ea typeface="+mn-ea"/>
                <a:cs typeface="+mn-cs"/>
              </a:rPr>
              <a:t>The Main </a:t>
            </a:r>
            <a:r>
              <a:rPr kumimoji="0" lang="en-GB" sz="1108" b="0" i="0" u="none" strike="noStrike" kern="1200" cap="none" spc="0" normalizeH="0" baseline="0" noProof="0" dirty="0" err="1">
                <a:ln>
                  <a:noFill/>
                </a:ln>
                <a:solidFill>
                  <a:prstClr val="white"/>
                </a:solidFill>
                <a:effectLst/>
                <a:uLnTx/>
                <a:uFillTx/>
                <a:latin typeface="Calibri" panose="020F0502020204030204"/>
                <a:ea typeface="+mn-ea"/>
                <a:cs typeface="+mn-cs"/>
              </a:rPr>
              <a:t>Ras</a:t>
            </a:r>
            <a:r>
              <a:rPr kumimoji="0" lang="en-GB" sz="1108" b="0" i="0" u="none" strike="noStrike" kern="1200" cap="none" spc="0" normalizeH="0" baseline="0" noProof="0" dirty="0">
                <a:ln>
                  <a:noFill/>
                </a:ln>
                <a:solidFill>
                  <a:prstClr val="white"/>
                </a:solidFill>
                <a:effectLst/>
                <a:uLnTx/>
                <a:uFillTx/>
                <a:latin typeface="Calibri" panose="020F0502020204030204"/>
                <a:ea typeface="+mn-ea"/>
                <a:cs typeface="+mn-cs"/>
              </a:rPr>
              <a:t> Mohammed peninsular area is managed as a tourism concession by the Bedouin community. Some areas are completely no access</a:t>
            </a:r>
          </a:p>
        </p:txBody>
      </p:sp>
      <p:sp>
        <p:nvSpPr>
          <p:cNvPr id="8" name="Rectangle 7"/>
          <p:cNvSpPr/>
          <p:nvPr/>
        </p:nvSpPr>
        <p:spPr>
          <a:xfrm>
            <a:off x="5338049" y="5581357"/>
            <a:ext cx="2450336" cy="9591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0" lang="en-GB" sz="1108" b="0" i="0" u="none" strike="noStrike" kern="1200" cap="none" spc="0" normalizeH="0" baseline="0" noProof="0" dirty="0">
                <a:ln>
                  <a:noFill/>
                </a:ln>
                <a:solidFill>
                  <a:prstClr val="white"/>
                </a:solidFill>
                <a:effectLst/>
                <a:uLnTx/>
                <a:uFillTx/>
                <a:latin typeface="Calibri" panose="020F0502020204030204"/>
                <a:ea typeface="+mn-ea"/>
                <a:cs typeface="+mn-cs"/>
              </a:rPr>
              <a:t>No development is allowed in the RM coastal zone or Tiran-</a:t>
            </a:r>
            <a:r>
              <a:rPr kumimoji="0" lang="en-GB" sz="1108" b="0" i="0" u="none" strike="noStrike" kern="1200" cap="none" spc="0" normalizeH="0" baseline="0" noProof="0" dirty="0" err="1">
                <a:ln>
                  <a:noFill/>
                </a:ln>
                <a:solidFill>
                  <a:prstClr val="white"/>
                </a:solidFill>
                <a:effectLst/>
                <a:uLnTx/>
                <a:uFillTx/>
                <a:latin typeface="Calibri" panose="020F0502020204030204"/>
                <a:ea typeface="+mn-ea"/>
                <a:cs typeface="+mn-cs"/>
              </a:rPr>
              <a:t>Sanafer</a:t>
            </a:r>
            <a:r>
              <a:rPr kumimoji="0" lang="en-GB" sz="1108" b="0" i="0" u="none" strike="noStrike" kern="1200" cap="none" spc="0" normalizeH="0" baseline="0" noProof="0" dirty="0">
                <a:ln>
                  <a:noFill/>
                </a:ln>
                <a:solidFill>
                  <a:prstClr val="white"/>
                </a:solidFill>
                <a:effectLst/>
                <a:uLnTx/>
                <a:uFillTx/>
                <a:latin typeface="Calibri" panose="020F0502020204030204"/>
                <a:ea typeface="+mn-ea"/>
                <a:cs typeface="+mn-cs"/>
              </a:rPr>
              <a:t> islands. The yellow zone is the </a:t>
            </a:r>
            <a:r>
              <a:rPr kumimoji="0" lang="en-GB" sz="1108" b="0" i="0" u="none" strike="noStrike" kern="1200" cap="none" spc="0" normalizeH="0" baseline="0" noProof="0" dirty="0" err="1">
                <a:ln>
                  <a:noFill/>
                </a:ln>
                <a:solidFill>
                  <a:prstClr val="white"/>
                </a:solidFill>
                <a:effectLst/>
                <a:uLnTx/>
                <a:uFillTx/>
                <a:latin typeface="Calibri" panose="020F0502020204030204"/>
                <a:ea typeface="+mn-ea"/>
                <a:cs typeface="+mn-cs"/>
              </a:rPr>
              <a:t>Sharm</a:t>
            </a:r>
            <a:r>
              <a:rPr kumimoji="0" lang="en-GB" sz="1108" b="0" i="0" u="none" strike="noStrike" kern="1200" cap="none" spc="0" normalizeH="0" baseline="0" noProof="0" dirty="0">
                <a:ln>
                  <a:noFill/>
                </a:ln>
                <a:solidFill>
                  <a:prstClr val="white"/>
                </a:solidFill>
                <a:effectLst/>
                <a:uLnTx/>
                <a:uFillTx/>
                <a:latin typeface="Calibri" panose="020F0502020204030204"/>
                <a:ea typeface="+mn-ea"/>
                <a:cs typeface="+mn-cs"/>
              </a:rPr>
              <a:t> El Sheikh municipal zone where limited coastal development is allowed with permits.</a:t>
            </a:r>
          </a:p>
        </p:txBody>
      </p:sp>
      <p:sp>
        <p:nvSpPr>
          <p:cNvPr id="10" name="Rectangle 9"/>
          <p:cNvSpPr/>
          <p:nvPr/>
        </p:nvSpPr>
        <p:spPr>
          <a:xfrm>
            <a:off x="345298" y="5581357"/>
            <a:ext cx="2831442" cy="386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0" lang="en-GB" sz="1108" b="1" i="0" u="none" strike="noStrike" kern="1200" cap="none" spc="0" normalizeH="0" baseline="0" noProof="0" dirty="0">
                <a:ln>
                  <a:noFill/>
                </a:ln>
                <a:solidFill>
                  <a:prstClr val="white"/>
                </a:solidFill>
                <a:effectLst/>
                <a:uLnTx/>
                <a:uFillTx/>
                <a:latin typeface="Calibri" panose="020F0502020204030204"/>
                <a:ea typeface="+mn-ea"/>
                <a:cs typeface="+mn-cs"/>
              </a:rPr>
              <a:t>MAP: RAS MOHAMMED NATIONAL PARK</a:t>
            </a:r>
          </a:p>
        </p:txBody>
      </p:sp>
      <p:cxnSp>
        <p:nvCxnSpPr>
          <p:cNvPr id="4" name="Straight Arrow Connector 3"/>
          <p:cNvCxnSpPr>
            <a:stCxn id="6" idx="1"/>
          </p:cNvCxnSpPr>
          <p:nvPr/>
        </p:nvCxnSpPr>
        <p:spPr>
          <a:xfrm flipH="1">
            <a:off x="1863969" y="1598114"/>
            <a:ext cx="947012" cy="372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30727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53422" y="186593"/>
            <a:ext cx="3067050" cy="651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528" y="186593"/>
            <a:ext cx="4962525" cy="145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1520" y="1776112"/>
            <a:ext cx="4752528" cy="2571040"/>
          </a:xfrm>
          <a:prstGeom prst="rect">
            <a:avLst/>
          </a:prstGeom>
        </p:spPr>
      </p:pic>
      <p:pic>
        <p:nvPicPr>
          <p:cNvPr id="2"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1520" y="4326371"/>
            <a:ext cx="5196209" cy="2299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2401979"/>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87923" y="116632"/>
          <a:ext cx="8959362" cy="6761611"/>
        </p:xfrm>
        <a:graphic>
          <a:graphicData uri="http://schemas.openxmlformats.org/drawingml/2006/table">
            <a:tbl>
              <a:tblPr firstRow="1" firstCol="1" bandRow="1">
                <a:tableStyleId>{16D9F66E-5EB9-4882-86FB-DCBF35E3C3E4}</a:tableStyleId>
              </a:tblPr>
              <a:tblGrid>
                <a:gridCol w="411711">
                  <a:extLst>
                    <a:ext uri="{9D8B030D-6E8A-4147-A177-3AD203B41FA5}">
                      <a16:colId xmlns:a16="http://schemas.microsoft.com/office/drawing/2014/main" val="2834116656"/>
                    </a:ext>
                  </a:extLst>
                </a:gridCol>
                <a:gridCol w="1081757">
                  <a:extLst>
                    <a:ext uri="{9D8B030D-6E8A-4147-A177-3AD203B41FA5}">
                      <a16:colId xmlns:a16="http://schemas.microsoft.com/office/drawing/2014/main" val="2780349711"/>
                    </a:ext>
                  </a:extLst>
                </a:gridCol>
                <a:gridCol w="1463032">
                  <a:extLst>
                    <a:ext uri="{9D8B030D-6E8A-4147-A177-3AD203B41FA5}">
                      <a16:colId xmlns:a16="http://schemas.microsoft.com/office/drawing/2014/main" val="998092269"/>
                    </a:ext>
                  </a:extLst>
                </a:gridCol>
                <a:gridCol w="2706569">
                  <a:extLst>
                    <a:ext uri="{9D8B030D-6E8A-4147-A177-3AD203B41FA5}">
                      <a16:colId xmlns:a16="http://schemas.microsoft.com/office/drawing/2014/main" val="1698383554"/>
                    </a:ext>
                  </a:extLst>
                </a:gridCol>
                <a:gridCol w="684978">
                  <a:extLst>
                    <a:ext uri="{9D8B030D-6E8A-4147-A177-3AD203B41FA5}">
                      <a16:colId xmlns:a16="http://schemas.microsoft.com/office/drawing/2014/main" val="1808159996"/>
                    </a:ext>
                  </a:extLst>
                </a:gridCol>
                <a:gridCol w="2611315">
                  <a:extLst>
                    <a:ext uri="{9D8B030D-6E8A-4147-A177-3AD203B41FA5}">
                      <a16:colId xmlns:a16="http://schemas.microsoft.com/office/drawing/2014/main" val="115118865"/>
                    </a:ext>
                  </a:extLst>
                </a:gridCol>
              </a:tblGrid>
              <a:tr h="376311">
                <a:tc>
                  <a:txBody>
                    <a:bodyPr/>
                    <a:lstStyle/>
                    <a:p>
                      <a:pPr>
                        <a:lnSpc>
                          <a:spcPct val="107000"/>
                        </a:lnSpc>
                        <a:spcAft>
                          <a:spcPts val="0"/>
                        </a:spcAft>
                      </a:pPr>
                      <a:r>
                        <a:rPr lang="en-GB" sz="900" dirty="0">
                          <a:effectLst/>
                        </a:rPr>
                        <a:t>SITE:</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nSpc>
                          <a:spcPct val="107000"/>
                        </a:lnSpc>
                        <a:spcAft>
                          <a:spcPts val="0"/>
                        </a:spcAft>
                      </a:pPr>
                      <a:r>
                        <a:rPr lang="en-GB" sz="900" dirty="0" smtClean="0">
                          <a:effectLst/>
                          <a:hlinkClick r:id="rId2"/>
                        </a:rPr>
                        <a:t>RAS MOHAMMED</a:t>
                      </a:r>
                      <a:r>
                        <a:rPr lang="en-GB" sz="900" baseline="0" dirty="0" smtClean="0">
                          <a:effectLst/>
                          <a:hlinkClick r:id="rId2"/>
                        </a:rPr>
                        <a:t> NATIONAL PARK</a:t>
                      </a:r>
                      <a:endParaRPr lang="en-GB" sz="900" dirty="0">
                        <a:effectLst/>
                      </a:endParaRPr>
                    </a:p>
                    <a:p>
                      <a:pPr>
                        <a:lnSpc>
                          <a:spcPct val="107000"/>
                        </a:lnSpc>
                        <a:spcAft>
                          <a:spcPts val="0"/>
                        </a:spcAft>
                      </a:pPr>
                      <a:r>
                        <a:rPr lang="en-GB" sz="5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nSpc>
                          <a:spcPct val="107000"/>
                        </a:lnSpc>
                        <a:spcAft>
                          <a:spcPts val="0"/>
                        </a:spcAft>
                      </a:pPr>
                      <a:r>
                        <a:rPr lang="en-GB" sz="1100" dirty="0">
                          <a:effectLst/>
                        </a:rPr>
                        <a:t>CRITERION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nSpc>
                          <a:spcPct val="107000"/>
                        </a:lnSpc>
                        <a:spcAft>
                          <a:spcPts val="0"/>
                        </a:spcAft>
                      </a:pPr>
                      <a:r>
                        <a:rPr lang="en-GB" sz="1100" dirty="0">
                          <a:effectLst/>
                        </a:rPr>
                        <a:t>ADAPTED </a:t>
                      </a:r>
                      <a:r>
                        <a:rPr lang="en-GB" sz="1100" dirty="0" smtClean="0">
                          <a:effectLst/>
                        </a:rPr>
                        <a:t>INDICATORS (MIDDLE</a:t>
                      </a:r>
                      <a:r>
                        <a:rPr lang="en-GB" sz="1100" baseline="0" dirty="0" smtClean="0">
                          <a:effectLst/>
                        </a:rPr>
                        <a:t> EAST</a:t>
                      </a:r>
                      <a:r>
                        <a:rPr lang="en-GB" sz="1100" dirty="0" smtClean="0">
                          <a:effectLst/>
                        </a:rPr>
                        <a: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nSpc>
                          <a:spcPct val="107000"/>
                        </a:lnSpc>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STATUS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nSpc>
                          <a:spcPct val="107000"/>
                        </a:lnSpc>
                        <a:spcAft>
                          <a:spcPts val="0"/>
                        </a:spcAft>
                      </a:pPr>
                      <a:r>
                        <a:rPr lang="en-GB" sz="1100" dirty="0">
                          <a:effectLst/>
                        </a:rPr>
                        <a:t>EAGL </a:t>
                      </a:r>
                      <a:r>
                        <a:rPr lang="en-GB" sz="1100" dirty="0" smtClean="0">
                          <a:effectLst/>
                        </a:rPr>
                        <a:t>COMMENT (INDICATORS</a:t>
                      </a:r>
                      <a:r>
                        <a:rPr lang="en-GB" sz="1100" baseline="0" dirty="0" smtClean="0">
                          <a:effectLst/>
                        </a:rPr>
                        <a:t>  &amp; CRITERION)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extLst>
                  <a:ext uri="{0D108BD9-81ED-4DB2-BD59-A6C34878D82A}">
                    <a16:rowId xmlns:a16="http://schemas.microsoft.com/office/drawing/2014/main" val="3427738314"/>
                  </a:ext>
                </a:extLst>
              </a:tr>
              <a:tr h="105390">
                <a:tc rowSpan="14" gridSpan="2">
                  <a:txBody>
                    <a:bodyPr/>
                    <a:lstStyle/>
                    <a:p>
                      <a:pPr>
                        <a:lnSpc>
                          <a:spcPct val="107000"/>
                        </a:lnSpc>
                        <a:spcAft>
                          <a:spcPts val="0"/>
                        </a:spcAft>
                      </a:pPr>
                      <a:r>
                        <a:rPr lang="en-GB" sz="1100" dirty="0">
                          <a:effectLst/>
                        </a:rPr>
                        <a:t>1. GOOD GOVERNANCE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rowSpan="14" hMerge="1">
                  <a:txBody>
                    <a:bodyPr/>
                    <a:lstStyle/>
                    <a:p>
                      <a:endParaRPr lang="en-GB"/>
                    </a:p>
                  </a:txBody>
                  <a:tcPr/>
                </a:tc>
                <a:tc rowSpan="6">
                  <a:txBody>
                    <a:bodyPr/>
                    <a:lstStyle/>
                    <a:p>
                      <a:pPr>
                        <a:lnSpc>
                          <a:spcPct val="107000"/>
                        </a:lnSpc>
                        <a:spcAft>
                          <a:spcPts val="0"/>
                        </a:spcAft>
                      </a:pPr>
                      <a:r>
                        <a:rPr lang="en-GB" sz="800" dirty="0" smtClean="0">
                          <a:effectLst/>
                        </a:rPr>
                        <a:t>1.1 GUARANTEE LEGITIMACY AND VOICE</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nSpc>
                          <a:spcPct val="107000"/>
                        </a:lnSpc>
                        <a:spcAft>
                          <a:spcPts val="0"/>
                        </a:spcAft>
                      </a:pPr>
                      <a:r>
                        <a:rPr lang="en-GB" sz="600" dirty="0" smtClean="0">
                          <a:effectLst/>
                        </a:rPr>
                        <a:t>1.1.1 GOVERNANCE STRUCTURE IS DEFINED</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rowSpan="6">
                  <a:txBody>
                    <a:bodyPr/>
                    <a:lstStyle/>
                    <a:p>
                      <a:pPr>
                        <a:lnSpc>
                          <a:spcPct val="107000"/>
                        </a:lnSpc>
                        <a:spcAft>
                          <a:spcPts val="0"/>
                        </a:spcAft>
                      </a:pPr>
                      <a:r>
                        <a:rPr lang="en-GB" sz="5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5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5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5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5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5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extLst>
                  <a:ext uri="{0D108BD9-81ED-4DB2-BD59-A6C34878D82A}">
                    <a16:rowId xmlns:a16="http://schemas.microsoft.com/office/drawing/2014/main" val="3039221113"/>
                  </a:ext>
                </a:extLst>
              </a:tr>
              <a:tr h="105390">
                <a:tc gridSpan="2" vMerge="1">
                  <a:txBody>
                    <a:bodyPr/>
                    <a:lstStyle/>
                    <a:p>
                      <a:endParaRPr lang="en-GB"/>
                    </a:p>
                  </a:txBody>
                  <a:tcPr/>
                </a:tc>
                <a:tc hMerge="1"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600" dirty="0" smtClean="0">
                          <a:effectLst/>
                        </a:rPr>
                        <a:t>1.1.2 GOVERNANCE MECHANISMS</a:t>
                      </a:r>
                      <a:r>
                        <a:rPr lang="en-GB" sz="600" baseline="0" dirty="0" smtClean="0">
                          <a:effectLst/>
                        </a:rPr>
                        <a:t> ENGAGE STAKEHOLDERS</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vMerge="1">
                  <a:txBody>
                    <a:bodyPr/>
                    <a:lstStyle/>
                    <a:p>
                      <a:pPr>
                        <a:lnSpc>
                          <a:spcPct val="107000"/>
                        </a:lnSpc>
                        <a:spcAft>
                          <a:spcPts val="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999" marR="43999" marT="0" marB="0">
                    <a:solidFill>
                      <a:schemeClr val="accent6">
                        <a:lumMod val="20000"/>
                        <a:lumOff val="80000"/>
                        <a:alpha val="60000"/>
                      </a:schemeClr>
                    </a:solidFill>
                  </a:tcPr>
                </a:tc>
                <a:extLst>
                  <a:ext uri="{0D108BD9-81ED-4DB2-BD59-A6C34878D82A}">
                    <a16:rowId xmlns:a16="http://schemas.microsoft.com/office/drawing/2014/main" val="463217459"/>
                  </a:ext>
                </a:extLst>
              </a:tr>
              <a:tr h="105390">
                <a:tc gridSpan="2" vMerge="1">
                  <a:txBody>
                    <a:bodyPr/>
                    <a:lstStyle/>
                    <a:p>
                      <a:endParaRPr lang="en-GB"/>
                    </a:p>
                  </a:txBody>
                  <a:tcPr/>
                </a:tc>
                <a:tc hMerge="1"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600" dirty="0" smtClean="0">
                          <a:effectLst/>
                        </a:rPr>
                        <a:t>1.1.3 RIGHTS OF</a:t>
                      </a:r>
                      <a:r>
                        <a:rPr lang="en-GB" sz="600" baseline="0" dirty="0" smtClean="0">
                          <a:effectLst/>
                        </a:rPr>
                        <a:t> INDIGENOUS AND LOCAL COMMUNITIES</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vMerge="1">
                  <a:txBody>
                    <a:bodyPr/>
                    <a:lstStyle/>
                    <a:p>
                      <a:pPr>
                        <a:lnSpc>
                          <a:spcPct val="107000"/>
                        </a:lnSpc>
                        <a:spcAft>
                          <a:spcPts val="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999" marR="43999" marT="0" marB="0">
                    <a:solidFill>
                      <a:schemeClr val="accent6">
                        <a:lumMod val="20000"/>
                        <a:lumOff val="80000"/>
                        <a:alpha val="60000"/>
                      </a:schemeClr>
                    </a:solidFill>
                  </a:tcPr>
                </a:tc>
                <a:extLst>
                  <a:ext uri="{0D108BD9-81ED-4DB2-BD59-A6C34878D82A}">
                    <a16:rowId xmlns:a16="http://schemas.microsoft.com/office/drawing/2014/main" val="3096964023"/>
                  </a:ext>
                </a:extLst>
              </a:tr>
              <a:tr h="105390">
                <a:tc gridSpan="2" vMerge="1">
                  <a:txBody>
                    <a:bodyPr/>
                    <a:lstStyle/>
                    <a:p>
                      <a:endParaRPr lang="en-GB"/>
                    </a:p>
                  </a:txBody>
                  <a:tcPr/>
                </a:tc>
                <a:tc hMerge="1"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600" dirty="0" smtClean="0">
                          <a:effectLst/>
                        </a:rPr>
                        <a:t>1.1.4 STAKEHOLDER</a:t>
                      </a:r>
                      <a:r>
                        <a:rPr lang="en-GB" sz="600" baseline="0" dirty="0" smtClean="0">
                          <a:effectLst/>
                        </a:rPr>
                        <a:t> ROLES IN DECISION-MAKING</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vMerge="1">
                  <a:txBody>
                    <a:bodyPr/>
                    <a:lstStyle/>
                    <a:p>
                      <a:pPr>
                        <a:lnSpc>
                          <a:spcPct val="107000"/>
                        </a:lnSpc>
                        <a:spcAft>
                          <a:spcPts val="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999" marR="43999" marT="0" marB="0">
                    <a:solidFill>
                      <a:schemeClr val="accent6">
                        <a:lumMod val="20000"/>
                        <a:lumOff val="80000"/>
                        <a:alpha val="60000"/>
                      </a:schemeClr>
                    </a:solidFill>
                  </a:tcPr>
                </a:tc>
                <a:extLst>
                  <a:ext uri="{0D108BD9-81ED-4DB2-BD59-A6C34878D82A}">
                    <a16:rowId xmlns:a16="http://schemas.microsoft.com/office/drawing/2014/main" val="1005954183"/>
                  </a:ext>
                </a:extLst>
              </a:tr>
              <a:tr h="105390">
                <a:tc gridSpan="2" vMerge="1">
                  <a:txBody>
                    <a:bodyPr/>
                    <a:lstStyle/>
                    <a:p>
                      <a:endParaRPr lang="en-GB"/>
                    </a:p>
                  </a:txBody>
                  <a:tcPr/>
                </a:tc>
                <a:tc hMerge="1"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600" dirty="0" smtClean="0">
                          <a:effectLst/>
                        </a:rPr>
                        <a:t>1.1.5 GOVERNANCE MECHANISMS HELP ADVANCE GENDER</a:t>
                      </a:r>
                      <a:r>
                        <a:rPr lang="en-GB" sz="600" baseline="0" dirty="0" smtClean="0">
                          <a:effectLst/>
                        </a:rPr>
                        <a:t> EQUITY</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vMerge="1">
                  <a:txBody>
                    <a:bodyPr/>
                    <a:lstStyle/>
                    <a:p>
                      <a:pPr>
                        <a:lnSpc>
                          <a:spcPct val="107000"/>
                        </a:lnSpc>
                        <a:spcAft>
                          <a:spcPts val="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999" marR="43999" marT="0" marB="0">
                    <a:solidFill>
                      <a:schemeClr val="accent6">
                        <a:lumMod val="20000"/>
                        <a:lumOff val="80000"/>
                        <a:alpha val="60000"/>
                      </a:schemeClr>
                    </a:solidFill>
                  </a:tcPr>
                </a:tc>
                <a:extLst>
                  <a:ext uri="{0D108BD9-81ED-4DB2-BD59-A6C34878D82A}">
                    <a16:rowId xmlns:a16="http://schemas.microsoft.com/office/drawing/2014/main" val="944987011"/>
                  </a:ext>
                </a:extLst>
              </a:tr>
              <a:tr h="105390">
                <a:tc gridSpan="2" vMerge="1">
                  <a:txBody>
                    <a:bodyPr/>
                    <a:lstStyle/>
                    <a:p>
                      <a:endParaRPr lang="en-GB"/>
                    </a:p>
                  </a:txBody>
                  <a:tcPr/>
                </a:tc>
                <a:tc hMerge="1"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600" dirty="0" smtClean="0">
                          <a:effectLst/>
                        </a:rPr>
                        <a:t>1.1.6 GOVERNANCE MECHANISM ARE</a:t>
                      </a:r>
                      <a:r>
                        <a:rPr lang="en-GB" sz="600" baseline="0" dirty="0" smtClean="0">
                          <a:effectLst/>
                        </a:rPr>
                        <a:t> ACCEPTED BY STAKEHOLDERS</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vMerge="1">
                  <a:txBody>
                    <a:bodyPr/>
                    <a:lstStyle/>
                    <a:p>
                      <a:pPr>
                        <a:lnSpc>
                          <a:spcPct val="107000"/>
                        </a:lnSpc>
                        <a:spcAft>
                          <a:spcPts val="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999" marR="43999" marT="0" marB="0">
                    <a:solidFill>
                      <a:schemeClr val="accent6">
                        <a:lumMod val="20000"/>
                        <a:lumOff val="80000"/>
                        <a:alpha val="60000"/>
                      </a:schemeClr>
                    </a:solidFill>
                  </a:tcPr>
                </a:tc>
                <a:extLst>
                  <a:ext uri="{0D108BD9-81ED-4DB2-BD59-A6C34878D82A}">
                    <a16:rowId xmlns:a16="http://schemas.microsoft.com/office/drawing/2014/main" val="3856133093"/>
                  </a:ext>
                </a:extLst>
              </a:tr>
              <a:tr h="105390">
                <a:tc gridSpan="2" vMerge="1">
                  <a:txBody>
                    <a:bodyPr/>
                    <a:lstStyle/>
                    <a:p>
                      <a:endParaRPr lang="en-GB"/>
                    </a:p>
                  </a:txBody>
                  <a:tcPr/>
                </a:tc>
                <a:tc hMerge="1" vMerge="1">
                  <a:txBody>
                    <a:bodyPr/>
                    <a:lstStyle/>
                    <a:p>
                      <a:endParaRPr lang="en-GB"/>
                    </a:p>
                  </a:txBody>
                  <a:tcPr/>
                </a:tc>
                <a:tc rowSpan="4">
                  <a:txBody>
                    <a:bodyPr/>
                    <a:lstStyle/>
                    <a:p>
                      <a:pPr>
                        <a:lnSpc>
                          <a:spcPct val="107000"/>
                        </a:lnSpc>
                        <a:spcAft>
                          <a:spcPts val="0"/>
                        </a:spcAft>
                      </a:pPr>
                      <a:r>
                        <a:rPr lang="en-GB" sz="800" dirty="0" smtClean="0">
                          <a:effectLst/>
                        </a:rPr>
                        <a:t>1.2 ACHIEVE TRANSARENCY</a:t>
                      </a:r>
                      <a:r>
                        <a:rPr lang="en-GB" sz="800" baseline="0" dirty="0" smtClean="0">
                          <a:effectLst/>
                        </a:rPr>
                        <a:t> AND ACCOUNTABILITY</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nSpc>
                          <a:spcPct val="107000"/>
                        </a:lnSpc>
                        <a:spcAft>
                          <a:spcPts val="0"/>
                        </a:spcAft>
                      </a:pPr>
                      <a:r>
                        <a:rPr lang="en-GB" sz="600" dirty="0" smtClean="0">
                          <a:effectLst/>
                        </a:rPr>
                        <a:t>1.2.1 GOVERNANCE</a:t>
                      </a:r>
                      <a:r>
                        <a:rPr lang="en-GB" sz="600" baseline="0" dirty="0" smtClean="0">
                          <a:effectLst/>
                        </a:rPr>
                        <a:t> AND MANAGEMENT DOCUMENTS ARE AVAILABLE TO PUBLIC</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rowSpan="4">
                  <a:txBody>
                    <a:bodyPr/>
                    <a:lstStyle/>
                    <a:p>
                      <a:pPr>
                        <a:lnSpc>
                          <a:spcPct val="107000"/>
                        </a:lnSpc>
                        <a:spcAft>
                          <a:spcPts val="0"/>
                        </a:spcAft>
                      </a:pPr>
                      <a:r>
                        <a:rPr lang="en-GB" sz="5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5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5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5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extLst>
                  <a:ext uri="{0D108BD9-81ED-4DB2-BD59-A6C34878D82A}">
                    <a16:rowId xmlns:a16="http://schemas.microsoft.com/office/drawing/2014/main" val="2808285036"/>
                  </a:ext>
                </a:extLst>
              </a:tr>
              <a:tr h="105390">
                <a:tc gridSpan="2" vMerge="1">
                  <a:txBody>
                    <a:bodyPr/>
                    <a:lstStyle/>
                    <a:p>
                      <a:endParaRPr lang="en-GB"/>
                    </a:p>
                  </a:txBody>
                  <a:tcPr/>
                </a:tc>
                <a:tc hMerge="1"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600" dirty="0" smtClean="0">
                          <a:effectLst/>
                        </a:rPr>
                        <a:t>1.2.2 MANAGEMENT</a:t>
                      </a:r>
                      <a:r>
                        <a:rPr lang="en-GB" sz="600" baseline="0" dirty="0" smtClean="0">
                          <a:effectLst/>
                        </a:rPr>
                        <a:t> APPOINTMENTS AND FIGURES ARE PUBLIC KNOWLEDGE</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vMerge="1">
                  <a:txBody>
                    <a:bodyPr/>
                    <a:lstStyle/>
                    <a:p>
                      <a:pPr>
                        <a:lnSpc>
                          <a:spcPct val="107000"/>
                        </a:lnSpc>
                        <a:spcAft>
                          <a:spcPts val="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999" marR="43999" marT="0" marB="0">
                    <a:solidFill>
                      <a:schemeClr val="accent6">
                        <a:lumMod val="20000"/>
                        <a:lumOff val="80000"/>
                        <a:alpha val="60000"/>
                      </a:schemeClr>
                    </a:solidFill>
                  </a:tcPr>
                </a:tc>
                <a:extLst>
                  <a:ext uri="{0D108BD9-81ED-4DB2-BD59-A6C34878D82A}">
                    <a16:rowId xmlns:a16="http://schemas.microsoft.com/office/drawing/2014/main" val="4012984636"/>
                  </a:ext>
                </a:extLst>
              </a:tr>
              <a:tr h="105390">
                <a:tc gridSpan="2" vMerge="1">
                  <a:txBody>
                    <a:bodyPr/>
                    <a:lstStyle/>
                    <a:p>
                      <a:endParaRPr lang="en-GB"/>
                    </a:p>
                  </a:txBody>
                  <a:tcPr/>
                </a:tc>
                <a:tc hMerge="1"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600" dirty="0" smtClean="0">
                          <a:effectLst/>
                        </a:rPr>
                        <a:t>1.2.3 OUTCOMES OF MANAGEMENT DECISIONS ARE PUBLICLY AVAILABLE</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vMerge="1">
                  <a:txBody>
                    <a:bodyPr/>
                    <a:lstStyle/>
                    <a:p>
                      <a:pPr>
                        <a:lnSpc>
                          <a:spcPct val="107000"/>
                        </a:lnSpc>
                        <a:spcAft>
                          <a:spcPts val="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999" marR="43999" marT="0" marB="0">
                    <a:solidFill>
                      <a:schemeClr val="accent6">
                        <a:lumMod val="20000"/>
                        <a:lumOff val="80000"/>
                        <a:alpha val="60000"/>
                      </a:schemeClr>
                    </a:solidFill>
                  </a:tcPr>
                </a:tc>
                <a:extLst>
                  <a:ext uri="{0D108BD9-81ED-4DB2-BD59-A6C34878D82A}">
                    <a16:rowId xmlns:a16="http://schemas.microsoft.com/office/drawing/2014/main" val="1678487637"/>
                  </a:ext>
                </a:extLst>
              </a:tr>
              <a:tr h="105390">
                <a:tc gridSpan="2" vMerge="1">
                  <a:txBody>
                    <a:bodyPr/>
                    <a:lstStyle/>
                    <a:p>
                      <a:endParaRPr lang="en-GB"/>
                    </a:p>
                  </a:txBody>
                  <a:tcPr/>
                </a:tc>
                <a:tc hMerge="1"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600" dirty="0" smtClean="0">
                          <a:effectLst/>
                        </a:rPr>
                        <a:t>1.2.4 READILY AVAILABLE GRIEVANCE MECHANISMS</a:t>
                      </a:r>
                      <a:r>
                        <a:rPr lang="en-GB" sz="600" baseline="0" dirty="0" smtClean="0">
                          <a:effectLst/>
                        </a:rPr>
                        <a:t> ARE IN PLACE</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vMerge="1">
                  <a:txBody>
                    <a:bodyPr/>
                    <a:lstStyle/>
                    <a:p>
                      <a:pPr>
                        <a:lnSpc>
                          <a:spcPct val="107000"/>
                        </a:lnSpc>
                        <a:spcAft>
                          <a:spcPts val="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999" marR="43999" marT="0" marB="0">
                    <a:solidFill>
                      <a:schemeClr val="accent6">
                        <a:lumMod val="20000"/>
                        <a:lumOff val="80000"/>
                        <a:alpha val="60000"/>
                      </a:schemeClr>
                    </a:solidFill>
                  </a:tcPr>
                </a:tc>
                <a:extLst>
                  <a:ext uri="{0D108BD9-81ED-4DB2-BD59-A6C34878D82A}">
                    <a16:rowId xmlns:a16="http://schemas.microsoft.com/office/drawing/2014/main" val="2112689257"/>
                  </a:ext>
                </a:extLst>
              </a:tr>
              <a:tr h="105390">
                <a:tc gridSpan="2" vMerge="1">
                  <a:txBody>
                    <a:bodyPr/>
                    <a:lstStyle/>
                    <a:p>
                      <a:endParaRPr lang="en-GB"/>
                    </a:p>
                  </a:txBody>
                  <a:tcPr/>
                </a:tc>
                <a:tc hMerge="1" vMerge="1">
                  <a:txBody>
                    <a:bodyPr/>
                    <a:lstStyle/>
                    <a:p>
                      <a:endParaRPr lang="en-GB"/>
                    </a:p>
                  </a:txBody>
                  <a:tcPr/>
                </a:tc>
                <a:tc rowSpan="4">
                  <a:txBody>
                    <a:bodyPr/>
                    <a:lstStyle/>
                    <a:p>
                      <a:pPr>
                        <a:lnSpc>
                          <a:spcPct val="107000"/>
                        </a:lnSpc>
                        <a:spcAft>
                          <a:spcPts val="0"/>
                        </a:spcAft>
                      </a:pPr>
                      <a:r>
                        <a:rPr lang="en-GB" sz="800" dirty="0" smtClean="0">
                          <a:effectLst/>
                        </a:rPr>
                        <a:t>1.3 ENABLE GOVERNANCE</a:t>
                      </a:r>
                      <a:r>
                        <a:rPr lang="en-GB" sz="800" baseline="0" dirty="0" smtClean="0">
                          <a:effectLst/>
                        </a:rPr>
                        <a:t> VITALITY AND CAPACITY TO RESPOND ADAPTIVELY</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nSpc>
                          <a:spcPct val="107000"/>
                        </a:lnSpc>
                        <a:spcAft>
                          <a:spcPts val="0"/>
                        </a:spcAft>
                      </a:pPr>
                      <a:r>
                        <a:rPr lang="en-GB" sz="600" dirty="0" smtClean="0">
                          <a:effectLst/>
                        </a:rPr>
                        <a:t>1.3.1 GOVERNANCE I</a:t>
                      </a:r>
                      <a:r>
                        <a:rPr lang="en-GB" sz="600" baseline="0" dirty="0" smtClean="0">
                          <a:effectLst/>
                        </a:rPr>
                        <a:t>S ADAPTIVE TO RESULTS FROM MONITORING</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rowSpan="4">
                  <a:txBody>
                    <a:bodyPr/>
                    <a:lstStyle/>
                    <a:p>
                      <a:pPr>
                        <a:lnSpc>
                          <a:spcPct val="107000"/>
                        </a:lnSpc>
                        <a:spcAft>
                          <a:spcPts val="0"/>
                        </a:spcAft>
                      </a:pPr>
                      <a:r>
                        <a:rPr lang="en-GB" sz="5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5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5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5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extLst>
                  <a:ext uri="{0D108BD9-81ED-4DB2-BD59-A6C34878D82A}">
                    <a16:rowId xmlns:a16="http://schemas.microsoft.com/office/drawing/2014/main" val="1985761159"/>
                  </a:ext>
                </a:extLst>
              </a:tr>
              <a:tr h="105390">
                <a:tc gridSpan="2" vMerge="1">
                  <a:txBody>
                    <a:bodyPr/>
                    <a:lstStyle/>
                    <a:p>
                      <a:endParaRPr lang="en-GB"/>
                    </a:p>
                  </a:txBody>
                  <a:tcPr/>
                </a:tc>
                <a:tc hMerge="1"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600" dirty="0" smtClean="0">
                          <a:effectLst/>
                        </a:rPr>
                        <a:t>1.3.2 PLANNING AND DECISION-MAKING IN THE CONTEXT OF NATIONAL LAWS</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vMerge="1">
                  <a:txBody>
                    <a:bodyPr/>
                    <a:lstStyle/>
                    <a:p>
                      <a:pPr>
                        <a:lnSpc>
                          <a:spcPct val="107000"/>
                        </a:lnSpc>
                        <a:spcAft>
                          <a:spcPts val="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999" marR="43999" marT="0" marB="0">
                    <a:solidFill>
                      <a:schemeClr val="accent6">
                        <a:lumMod val="20000"/>
                        <a:lumOff val="80000"/>
                        <a:alpha val="60000"/>
                      </a:schemeClr>
                    </a:solidFill>
                  </a:tcPr>
                </a:tc>
                <a:extLst>
                  <a:ext uri="{0D108BD9-81ED-4DB2-BD59-A6C34878D82A}">
                    <a16:rowId xmlns:a16="http://schemas.microsoft.com/office/drawing/2014/main" val="2052463009"/>
                  </a:ext>
                </a:extLst>
              </a:tr>
              <a:tr h="105390">
                <a:tc gridSpan="2" vMerge="1">
                  <a:txBody>
                    <a:bodyPr/>
                    <a:lstStyle/>
                    <a:p>
                      <a:endParaRPr lang="en-GB"/>
                    </a:p>
                  </a:txBody>
                  <a:tcPr/>
                </a:tc>
                <a:tc hMerge="1"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600" dirty="0" smtClean="0">
                          <a:effectLst/>
                        </a:rPr>
                        <a:t>1.3.3 PLANNING AND DECISION-MAKING</a:t>
                      </a:r>
                      <a:r>
                        <a:rPr lang="en-GB" sz="600" baseline="0" dirty="0" smtClean="0">
                          <a:effectLst/>
                        </a:rPr>
                        <a:t> DRAWS ON MULTIPLE KNOWEDGE SOURCES</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vMerge="1">
                  <a:txBody>
                    <a:bodyPr/>
                    <a:lstStyle/>
                    <a:p>
                      <a:pPr>
                        <a:lnSpc>
                          <a:spcPct val="107000"/>
                        </a:lnSpc>
                        <a:spcAft>
                          <a:spcPts val="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999" marR="43999" marT="0" marB="0">
                    <a:solidFill>
                      <a:schemeClr val="accent6">
                        <a:lumMod val="20000"/>
                        <a:lumOff val="80000"/>
                        <a:alpha val="60000"/>
                      </a:schemeClr>
                    </a:solidFill>
                  </a:tcPr>
                </a:tc>
                <a:extLst>
                  <a:ext uri="{0D108BD9-81ED-4DB2-BD59-A6C34878D82A}">
                    <a16:rowId xmlns:a16="http://schemas.microsoft.com/office/drawing/2014/main" val="1694938656"/>
                  </a:ext>
                </a:extLst>
              </a:tr>
              <a:tr h="105390">
                <a:tc gridSpan="2" vMerge="1">
                  <a:txBody>
                    <a:bodyPr/>
                    <a:lstStyle/>
                    <a:p>
                      <a:endParaRPr lang="en-GB"/>
                    </a:p>
                  </a:txBody>
                  <a:tcPr/>
                </a:tc>
                <a:tc hMerge="1"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600" dirty="0" smtClean="0">
                          <a:effectLst/>
                        </a:rPr>
                        <a:t>1.3.4 SITE PLANNING CONSIDERS HISTORICAL EVENTS AND FUTURE</a:t>
                      </a:r>
                      <a:r>
                        <a:rPr lang="en-GB" sz="600" baseline="0" dirty="0" smtClean="0">
                          <a:effectLst/>
                        </a:rPr>
                        <a:t> PROJECTIONS</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vMerge="1">
                  <a:txBody>
                    <a:bodyPr/>
                    <a:lstStyle/>
                    <a:p>
                      <a:pPr>
                        <a:lnSpc>
                          <a:spcPct val="107000"/>
                        </a:lnSpc>
                        <a:spcAft>
                          <a:spcPts val="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999" marR="43999" marT="0" marB="0">
                    <a:solidFill>
                      <a:schemeClr val="accent6">
                        <a:lumMod val="20000"/>
                        <a:lumOff val="80000"/>
                        <a:alpha val="60000"/>
                      </a:schemeClr>
                    </a:solidFill>
                  </a:tcPr>
                </a:tc>
                <a:extLst>
                  <a:ext uri="{0D108BD9-81ED-4DB2-BD59-A6C34878D82A}">
                    <a16:rowId xmlns:a16="http://schemas.microsoft.com/office/drawing/2014/main" val="2510025265"/>
                  </a:ext>
                </a:extLst>
              </a:tr>
              <a:tr h="105390">
                <a:tc rowSpan="11" gridSpan="2">
                  <a:txBody>
                    <a:bodyPr/>
                    <a:lstStyle/>
                    <a:p>
                      <a:pPr>
                        <a:lnSpc>
                          <a:spcPct val="107000"/>
                        </a:lnSpc>
                        <a:spcAft>
                          <a:spcPts val="0"/>
                        </a:spcAft>
                      </a:pPr>
                      <a:r>
                        <a:rPr lang="en-GB" sz="1100" dirty="0">
                          <a:effectLst/>
                        </a:rPr>
                        <a:t>2. SOUND DESIGN AND PLANNING</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rowSpan="11" hMerge="1">
                  <a:txBody>
                    <a:bodyPr/>
                    <a:lstStyle/>
                    <a:p>
                      <a:endParaRPr lang="en-GB"/>
                    </a:p>
                  </a:txBody>
                  <a:tcPr/>
                </a:tc>
                <a:tc rowSpan="4">
                  <a:txBody>
                    <a:bodyPr/>
                    <a:lstStyle/>
                    <a:p>
                      <a:pPr>
                        <a:lnSpc>
                          <a:spcPct val="107000"/>
                        </a:lnSpc>
                        <a:spcAft>
                          <a:spcPts val="0"/>
                        </a:spcAft>
                      </a:pPr>
                      <a:r>
                        <a:rPr lang="en-GB" sz="800" dirty="0" smtClean="0">
                          <a:effectLst/>
                        </a:rPr>
                        <a:t>2.1 IDENTIFY AND UNDERSTAND</a:t>
                      </a:r>
                      <a:r>
                        <a:rPr lang="en-GB" sz="800" baseline="0" dirty="0" smtClean="0">
                          <a:effectLst/>
                        </a:rPr>
                        <a:t> MAJOR SITE VALUES</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nSpc>
                          <a:spcPct val="107000"/>
                        </a:lnSpc>
                        <a:spcAft>
                          <a:spcPts val="0"/>
                        </a:spcAft>
                      </a:pPr>
                      <a:r>
                        <a:rPr lang="en-GB" sz="600" dirty="0" smtClean="0">
                          <a:effectLst/>
                        </a:rPr>
                        <a:t>2.1.1 THE SITE MEETS THE IUCN DEFINITION OF A PROTECTED AREA / CONSERVED AREA</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rowSpan="4">
                  <a:txBody>
                    <a:bodyPr/>
                    <a:lstStyle/>
                    <a:p>
                      <a:pPr>
                        <a:lnSpc>
                          <a:spcPct val="107000"/>
                        </a:lnSpc>
                        <a:spcAft>
                          <a:spcPts val="0"/>
                        </a:spcAft>
                      </a:pPr>
                      <a:r>
                        <a:rPr lang="en-GB" sz="5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5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5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5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extLst>
                  <a:ext uri="{0D108BD9-81ED-4DB2-BD59-A6C34878D82A}">
                    <a16:rowId xmlns:a16="http://schemas.microsoft.com/office/drawing/2014/main" val="3607030280"/>
                  </a:ext>
                </a:extLst>
              </a:tr>
              <a:tr h="105390">
                <a:tc gridSpan="2" vMerge="1">
                  <a:txBody>
                    <a:bodyPr/>
                    <a:lstStyle/>
                    <a:p>
                      <a:endParaRPr lang="en-GB"/>
                    </a:p>
                  </a:txBody>
                  <a:tcPr/>
                </a:tc>
                <a:tc hMerge="1"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600" dirty="0" smtClean="0">
                          <a:effectLst/>
                        </a:rPr>
                        <a:t>2.1.2 CORRECT</a:t>
                      </a:r>
                      <a:r>
                        <a:rPr lang="en-GB" sz="600" baseline="0" dirty="0" smtClean="0">
                          <a:effectLst/>
                        </a:rPr>
                        <a:t> IUCN PA CATEGORY</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vMerge="1">
                  <a:txBody>
                    <a:bodyPr/>
                    <a:lstStyle/>
                    <a:p>
                      <a:pPr>
                        <a:lnSpc>
                          <a:spcPct val="107000"/>
                        </a:lnSpc>
                        <a:spcAft>
                          <a:spcPts val="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999" marR="43999" marT="0" marB="0">
                    <a:solidFill>
                      <a:schemeClr val="accent6">
                        <a:lumMod val="20000"/>
                        <a:lumOff val="80000"/>
                        <a:alpha val="60000"/>
                      </a:schemeClr>
                    </a:solidFill>
                  </a:tcPr>
                </a:tc>
                <a:extLst>
                  <a:ext uri="{0D108BD9-81ED-4DB2-BD59-A6C34878D82A}">
                    <a16:rowId xmlns:a16="http://schemas.microsoft.com/office/drawing/2014/main" val="2983630653"/>
                  </a:ext>
                </a:extLst>
              </a:tr>
              <a:tr h="105390">
                <a:tc gridSpan="2" vMerge="1">
                  <a:txBody>
                    <a:bodyPr/>
                    <a:lstStyle/>
                    <a:p>
                      <a:endParaRPr lang="en-GB"/>
                    </a:p>
                  </a:txBody>
                  <a:tcPr/>
                </a:tc>
                <a:tc hMerge="1"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600" dirty="0" smtClean="0">
                          <a:effectLst/>
                        </a:rPr>
                        <a:t>2.1.3 MANAGEMENT PLAN OR EQUIVALENT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vMerge="1">
                  <a:txBody>
                    <a:bodyPr/>
                    <a:lstStyle/>
                    <a:p>
                      <a:pPr>
                        <a:lnSpc>
                          <a:spcPct val="107000"/>
                        </a:lnSpc>
                        <a:spcAft>
                          <a:spcPts val="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999" marR="43999" marT="0" marB="0">
                    <a:solidFill>
                      <a:schemeClr val="accent6">
                        <a:lumMod val="20000"/>
                        <a:lumOff val="80000"/>
                        <a:alpha val="60000"/>
                      </a:schemeClr>
                    </a:solidFill>
                  </a:tcPr>
                </a:tc>
                <a:extLst>
                  <a:ext uri="{0D108BD9-81ED-4DB2-BD59-A6C34878D82A}">
                    <a16:rowId xmlns:a16="http://schemas.microsoft.com/office/drawing/2014/main" val="3389099042"/>
                  </a:ext>
                </a:extLst>
              </a:tr>
              <a:tr h="105390">
                <a:tc gridSpan="2" vMerge="1">
                  <a:txBody>
                    <a:bodyPr/>
                    <a:lstStyle/>
                    <a:p>
                      <a:endParaRPr lang="en-GB"/>
                    </a:p>
                  </a:txBody>
                  <a:tcPr/>
                </a:tc>
                <a:tc hMerge="1"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600" dirty="0" smtClean="0">
                          <a:effectLst/>
                        </a:rPr>
                        <a:t>2.1.4 NATURAL</a:t>
                      </a:r>
                      <a:r>
                        <a:rPr lang="en-GB" sz="600" baseline="0" dirty="0" smtClean="0">
                          <a:effectLst/>
                        </a:rPr>
                        <a:t> </a:t>
                      </a:r>
                      <a:r>
                        <a:rPr lang="en-GB" sz="600" dirty="0" smtClean="0">
                          <a:effectLst/>
                        </a:rPr>
                        <a:t>VALUES AND ECOSYSTEM SERVICES AND CULTURAL VALUES</a:t>
                      </a:r>
                      <a:r>
                        <a:rPr lang="en-GB" sz="600" baseline="0" dirty="0" smtClean="0">
                          <a:effectLst/>
                        </a:rPr>
                        <a:t> IDENTIFED</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vMerge="1">
                  <a:txBody>
                    <a:bodyPr/>
                    <a:lstStyle/>
                    <a:p>
                      <a:pPr>
                        <a:lnSpc>
                          <a:spcPct val="107000"/>
                        </a:lnSpc>
                        <a:spcAft>
                          <a:spcPts val="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999" marR="43999" marT="0" marB="0">
                    <a:solidFill>
                      <a:schemeClr val="accent6">
                        <a:lumMod val="20000"/>
                        <a:lumOff val="80000"/>
                        <a:alpha val="60000"/>
                      </a:schemeClr>
                    </a:solidFill>
                  </a:tcPr>
                </a:tc>
                <a:extLst>
                  <a:ext uri="{0D108BD9-81ED-4DB2-BD59-A6C34878D82A}">
                    <a16:rowId xmlns:a16="http://schemas.microsoft.com/office/drawing/2014/main" val="3474355608"/>
                  </a:ext>
                </a:extLst>
              </a:tr>
              <a:tr h="105390">
                <a:tc gridSpan="2" vMerge="1">
                  <a:txBody>
                    <a:bodyPr/>
                    <a:lstStyle/>
                    <a:p>
                      <a:endParaRPr lang="en-GB"/>
                    </a:p>
                  </a:txBody>
                  <a:tcPr/>
                </a:tc>
                <a:tc hMerge="1" vMerge="1">
                  <a:txBody>
                    <a:bodyPr/>
                    <a:lstStyle/>
                    <a:p>
                      <a:endParaRPr lang="en-GB"/>
                    </a:p>
                  </a:txBody>
                  <a:tcPr/>
                </a:tc>
                <a:tc rowSpan="3">
                  <a:txBody>
                    <a:bodyPr/>
                    <a:lstStyle/>
                    <a:p>
                      <a:pPr>
                        <a:lnSpc>
                          <a:spcPct val="107000"/>
                        </a:lnSpc>
                        <a:spcAft>
                          <a:spcPts val="0"/>
                        </a:spcAft>
                      </a:pPr>
                      <a:r>
                        <a:rPr lang="en-GB" sz="800" dirty="0" smtClean="0">
                          <a:effectLst/>
                        </a:rPr>
                        <a:t>2.2 DESIGN FOR LONG-TERM CONSERVATION</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nSpc>
                          <a:spcPct val="107000"/>
                        </a:lnSpc>
                        <a:spcAft>
                          <a:spcPts val="0"/>
                        </a:spcAft>
                      </a:pPr>
                      <a:r>
                        <a:rPr lang="en-GB" sz="600" dirty="0" smtClean="0">
                          <a:effectLst/>
                        </a:rPr>
                        <a:t>2.2.1 SITE</a:t>
                      </a:r>
                      <a:r>
                        <a:rPr lang="en-GB" sz="600" baseline="0" dirty="0" smtClean="0">
                          <a:effectLst/>
                        </a:rPr>
                        <a:t> IS LARGE ENOUGH AND SUFFICIENTLY WELL-CONNECTED</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rowSpan="3">
                  <a:txBody>
                    <a:bodyPr/>
                    <a:lstStyle/>
                    <a:p>
                      <a:pPr>
                        <a:lnSpc>
                          <a:spcPct val="107000"/>
                        </a:lnSpc>
                        <a:spcAft>
                          <a:spcPts val="0"/>
                        </a:spcAft>
                      </a:pPr>
                      <a:r>
                        <a:rPr lang="en-GB" sz="5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5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5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extLst>
                  <a:ext uri="{0D108BD9-81ED-4DB2-BD59-A6C34878D82A}">
                    <a16:rowId xmlns:a16="http://schemas.microsoft.com/office/drawing/2014/main" val="103067348"/>
                  </a:ext>
                </a:extLst>
              </a:tr>
              <a:tr h="105390">
                <a:tc gridSpan="2" vMerge="1">
                  <a:txBody>
                    <a:bodyPr/>
                    <a:lstStyle/>
                    <a:p>
                      <a:endParaRPr lang="en-GB"/>
                    </a:p>
                  </a:txBody>
                  <a:tcPr/>
                </a:tc>
                <a:tc hMerge="1"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600" dirty="0" smtClean="0">
                          <a:effectLst/>
                        </a:rPr>
                        <a:t>2.2.2 THE SITE IS PART OF AN IDENTIFIED CONSERVATION NETWORK</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vMerge="1">
                  <a:txBody>
                    <a:bodyPr/>
                    <a:lstStyle/>
                    <a:p>
                      <a:pPr>
                        <a:lnSpc>
                          <a:spcPct val="107000"/>
                        </a:lnSpc>
                        <a:spcAft>
                          <a:spcPts val="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999" marR="43999" marT="0" marB="0">
                    <a:solidFill>
                      <a:schemeClr val="accent6">
                        <a:lumMod val="20000"/>
                        <a:lumOff val="80000"/>
                        <a:alpha val="60000"/>
                      </a:schemeClr>
                    </a:solidFill>
                  </a:tcPr>
                </a:tc>
                <a:extLst>
                  <a:ext uri="{0D108BD9-81ED-4DB2-BD59-A6C34878D82A}">
                    <a16:rowId xmlns:a16="http://schemas.microsoft.com/office/drawing/2014/main" val="1568534895"/>
                  </a:ext>
                </a:extLst>
              </a:tr>
              <a:tr h="105390">
                <a:tc gridSpan="2" vMerge="1">
                  <a:txBody>
                    <a:bodyPr/>
                    <a:lstStyle/>
                    <a:p>
                      <a:endParaRPr lang="en-GB"/>
                    </a:p>
                  </a:txBody>
                  <a:tcPr/>
                </a:tc>
                <a:tc hMerge="1"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600" dirty="0" smtClean="0">
                          <a:effectLst/>
                        </a:rPr>
                        <a:t>2.2.3 DESIGN FOR</a:t>
                      </a:r>
                      <a:r>
                        <a:rPr lang="en-GB" sz="600" baseline="0" dirty="0" smtClean="0">
                          <a:effectLst/>
                        </a:rPr>
                        <a:t> ECOLOGICAL INTEGRITY</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vMerge="1">
                  <a:txBody>
                    <a:bodyPr/>
                    <a:lstStyle/>
                    <a:p>
                      <a:pPr>
                        <a:lnSpc>
                          <a:spcPct val="107000"/>
                        </a:lnSpc>
                        <a:spcAft>
                          <a:spcPts val="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999" marR="43999" marT="0" marB="0">
                    <a:solidFill>
                      <a:schemeClr val="accent6">
                        <a:lumMod val="20000"/>
                        <a:lumOff val="80000"/>
                        <a:alpha val="60000"/>
                      </a:schemeClr>
                    </a:solidFill>
                  </a:tcPr>
                </a:tc>
                <a:extLst>
                  <a:ext uri="{0D108BD9-81ED-4DB2-BD59-A6C34878D82A}">
                    <a16:rowId xmlns:a16="http://schemas.microsoft.com/office/drawing/2014/main" val="4069543076"/>
                  </a:ext>
                </a:extLst>
              </a:tr>
              <a:tr h="105390">
                <a:tc gridSpan="2" vMerge="1">
                  <a:txBody>
                    <a:bodyPr/>
                    <a:lstStyle/>
                    <a:p>
                      <a:endParaRPr lang="en-GB"/>
                    </a:p>
                  </a:txBody>
                  <a:tcPr/>
                </a:tc>
                <a:tc hMerge="1" vMerge="1">
                  <a:txBody>
                    <a:bodyPr/>
                    <a:lstStyle/>
                    <a:p>
                      <a:endParaRPr lang="en-GB"/>
                    </a:p>
                  </a:txBody>
                  <a:tcPr/>
                </a:tc>
                <a:tc rowSpan="2">
                  <a:txBody>
                    <a:bodyPr/>
                    <a:lstStyle/>
                    <a:p>
                      <a:pPr>
                        <a:lnSpc>
                          <a:spcPct val="107000"/>
                        </a:lnSpc>
                        <a:spcAft>
                          <a:spcPts val="0"/>
                        </a:spcAft>
                      </a:pPr>
                      <a:r>
                        <a:rPr lang="en-GB" sz="800" dirty="0" smtClean="0">
                          <a:effectLst/>
                        </a:rPr>
                        <a:t>2.3 UNDERSTAND THREATS AND</a:t>
                      </a:r>
                      <a:r>
                        <a:rPr lang="en-GB" sz="800" baseline="0" dirty="0" smtClean="0">
                          <a:effectLst/>
                        </a:rPr>
                        <a:t> CHALLENGES</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nSpc>
                          <a:spcPct val="107000"/>
                        </a:lnSpc>
                        <a:spcAft>
                          <a:spcPts val="0"/>
                        </a:spcAft>
                      </a:pPr>
                      <a:r>
                        <a:rPr lang="en-GB" sz="600" dirty="0" smtClean="0">
                          <a:effectLst/>
                        </a:rPr>
                        <a:t>2.3.1 THREATS</a:t>
                      </a:r>
                      <a:r>
                        <a:rPr lang="en-GB" sz="600" baseline="0" dirty="0" smtClean="0">
                          <a:effectLst/>
                        </a:rPr>
                        <a:t> TO MAJOR VALUES ARE IDENTIFIED AND UNDERSTOOD</a:t>
                      </a:r>
                      <a:endParaRPr lang="en-GB" sz="600" dirty="0" smtClean="0">
                        <a:effectLst/>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rowSpan="2">
                  <a:txBody>
                    <a:bodyPr/>
                    <a:lstStyle/>
                    <a:p>
                      <a:pPr>
                        <a:lnSpc>
                          <a:spcPct val="107000"/>
                        </a:lnSpc>
                        <a:spcAft>
                          <a:spcPts val="0"/>
                        </a:spcAft>
                      </a:pPr>
                      <a:r>
                        <a:rPr lang="en-GB" sz="5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5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extLst>
                  <a:ext uri="{0D108BD9-81ED-4DB2-BD59-A6C34878D82A}">
                    <a16:rowId xmlns:a16="http://schemas.microsoft.com/office/drawing/2014/main" val="2141427226"/>
                  </a:ext>
                </a:extLst>
              </a:tr>
              <a:tr h="165530">
                <a:tc gridSpan="2" vMerge="1">
                  <a:txBody>
                    <a:bodyPr/>
                    <a:lstStyle/>
                    <a:p>
                      <a:endParaRPr lang="en-GB"/>
                    </a:p>
                  </a:txBody>
                  <a:tcPr/>
                </a:tc>
                <a:tc hMerge="1"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600" dirty="0" smtClean="0">
                          <a:effectLst/>
                        </a:rPr>
                        <a:t>2.3.2 LIKELY</a:t>
                      </a:r>
                      <a:r>
                        <a:rPr lang="en-GB" sz="600" baseline="0" dirty="0" smtClean="0">
                          <a:effectLst/>
                        </a:rPr>
                        <a:t> </a:t>
                      </a:r>
                      <a:r>
                        <a:rPr lang="en-GB" sz="600" dirty="0" smtClean="0">
                          <a:effectLst/>
                        </a:rPr>
                        <a:t>CLIMATE CHANGE IMPACTS ARE UNDERSTOOD</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vMerge="1">
                  <a:txBody>
                    <a:bodyPr/>
                    <a:lstStyle/>
                    <a:p>
                      <a:pPr>
                        <a:lnSpc>
                          <a:spcPct val="107000"/>
                        </a:lnSpc>
                        <a:spcAft>
                          <a:spcPts val="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999" marR="43999" marT="0" marB="0">
                    <a:solidFill>
                      <a:schemeClr val="accent6">
                        <a:lumMod val="20000"/>
                        <a:lumOff val="80000"/>
                        <a:alpha val="60000"/>
                      </a:schemeClr>
                    </a:solidFill>
                  </a:tcPr>
                </a:tc>
                <a:extLst>
                  <a:ext uri="{0D108BD9-81ED-4DB2-BD59-A6C34878D82A}">
                    <a16:rowId xmlns:a16="http://schemas.microsoft.com/office/drawing/2014/main" val="2877433310"/>
                  </a:ext>
                </a:extLst>
              </a:tr>
              <a:tr h="105390">
                <a:tc gridSpan="2" vMerge="1">
                  <a:txBody>
                    <a:bodyPr/>
                    <a:lstStyle/>
                    <a:p>
                      <a:endParaRPr lang="en-GB"/>
                    </a:p>
                  </a:txBody>
                  <a:tcPr/>
                </a:tc>
                <a:tc hMerge="1" vMerge="1">
                  <a:txBody>
                    <a:bodyPr/>
                    <a:lstStyle/>
                    <a:p>
                      <a:endParaRPr lang="en-GB"/>
                    </a:p>
                  </a:txBody>
                  <a:tcPr/>
                </a:tc>
                <a:tc rowSpan="2">
                  <a:txBody>
                    <a:bodyPr/>
                    <a:lstStyle/>
                    <a:p>
                      <a:pPr>
                        <a:lnSpc>
                          <a:spcPct val="107000"/>
                        </a:lnSpc>
                        <a:spcAft>
                          <a:spcPts val="0"/>
                        </a:spcAft>
                      </a:pPr>
                      <a:r>
                        <a:rPr lang="en-GB" sz="800" dirty="0" smtClean="0">
                          <a:effectLst/>
                        </a:rPr>
                        <a:t>2.4 UNDERSTAND SOCIAL AND ECONOMIC IMPACT</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nSpc>
                          <a:spcPct val="107000"/>
                        </a:lnSpc>
                        <a:spcAft>
                          <a:spcPts val="0"/>
                        </a:spcAft>
                      </a:pPr>
                      <a:r>
                        <a:rPr lang="en-GB" sz="600" dirty="0" smtClean="0">
                          <a:effectLst/>
                        </a:rPr>
                        <a:t>2.4.1 UNDERSTAND</a:t>
                      </a:r>
                      <a:r>
                        <a:rPr lang="en-GB" sz="600" baseline="0" dirty="0" smtClean="0">
                          <a:effectLst/>
                        </a:rPr>
                        <a:t> POTENTIAL SOCIAL AND ECONOMIC IMPACTS</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rowSpan="2">
                  <a:txBody>
                    <a:bodyPr/>
                    <a:lstStyle/>
                    <a:p>
                      <a:pPr>
                        <a:lnSpc>
                          <a:spcPct val="107000"/>
                        </a:lnSpc>
                        <a:spcAft>
                          <a:spcPts val="0"/>
                        </a:spcAft>
                      </a:pPr>
                      <a:r>
                        <a:rPr lang="en-GB" sz="5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5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extLst>
                  <a:ext uri="{0D108BD9-81ED-4DB2-BD59-A6C34878D82A}">
                    <a16:rowId xmlns:a16="http://schemas.microsoft.com/office/drawing/2014/main" val="2363197254"/>
                  </a:ext>
                </a:extLst>
              </a:tr>
              <a:tr h="180653">
                <a:tc gridSpan="2" vMerge="1">
                  <a:txBody>
                    <a:bodyPr/>
                    <a:lstStyle/>
                    <a:p>
                      <a:endParaRPr lang="en-GB"/>
                    </a:p>
                  </a:txBody>
                  <a:tcPr/>
                </a:tc>
                <a:tc hMerge="1"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600" dirty="0" smtClean="0">
                          <a:effectLst/>
                        </a:rPr>
                        <a:t>2.4.2 POTENTIAL SOCIAL AND ECONOMIC IMPACTS ARE</a:t>
                      </a:r>
                      <a:r>
                        <a:rPr lang="en-GB" sz="600" baseline="0" dirty="0" smtClean="0">
                          <a:effectLst/>
                        </a:rPr>
                        <a:t> ADDRESSED IN MANAGEMENT PLANNING</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vMerge="1">
                  <a:txBody>
                    <a:bodyPr/>
                    <a:lstStyle/>
                    <a:p>
                      <a:pPr>
                        <a:lnSpc>
                          <a:spcPct val="107000"/>
                        </a:lnSpc>
                        <a:spcAft>
                          <a:spcPts val="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999" marR="43999" marT="0" marB="0">
                    <a:solidFill>
                      <a:schemeClr val="accent6">
                        <a:lumMod val="20000"/>
                        <a:lumOff val="80000"/>
                        <a:alpha val="60000"/>
                      </a:schemeClr>
                    </a:solidFill>
                  </a:tcPr>
                </a:tc>
                <a:extLst>
                  <a:ext uri="{0D108BD9-81ED-4DB2-BD59-A6C34878D82A}">
                    <a16:rowId xmlns:a16="http://schemas.microsoft.com/office/drawing/2014/main" val="3826924986"/>
                  </a:ext>
                </a:extLst>
              </a:tr>
              <a:tr h="206443">
                <a:tc rowSpan="20" gridSpan="2">
                  <a:txBody>
                    <a:bodyPr/>
                    <a:lstStyle/>
                    <a:p>
                      <a:pPr>
                        <a:lnSpc>
                          <a:spcPct val="107000"/>
                        </a:lnSpc>
                        <a:spcAft>
                          <a:spcPts val="0"/>
                        </a:spcAft>
                      </a:pPr>
                      <a:r>
                        <a:rPr lang="en-GB" sz="1100" dirty="0">
                          <a:effectLst/>
                        </a:rPr>
                        <a:t>3. EFFECTIVE MANAGEMENT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rowSpan="20" hMerge="1">
                  <a:txBody>
                    <a:bodyPr/>
                    <a:lstStyle/>
                    <a:p>
                      <a:endParaRPr lang="en-GB"/>
                    </a:p>
                  </a:txBody>
                  <a:tcPr/>
                </a:tc>
                <a:tc rowSpan="6">
                  <a:txBody>
                    <a:bodyPr/>
                    <a:lstStyle/>
                    <a:p>
                      <a:pPr>
                        <a:lnSpc>
                          <a:spcPct val="107000"/>
                        </a:lnSpc>
                        <a:spcAft>
                          <a:spcPts val="0"/>
                        </a:spcAft>
                      </a:pPr>
                      <a:r>
                        <a:rPr lang="en-GB" sz="800" dirty="0" smtClean="0">
                          <a:effectLst/>
                        </a:rPr>
                        <a:t>3.1 DEVELOP AND IMPLEMENT LONG-TERM</a:t>
                      </a:r>
                      <a:r>
                        <a:rPr lang="en-GB" sz="800" baseline="0" dirty="0" smtClean="0">
                          <a:effectLst/>
                        </a:rPr>
                        <a:t> MANAGEMENT STRATEGY</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nSpc>
                          <a:spcPct val="107000"/>
                        </a:lnSpc>
                        <a:spcAft>
                          <a:spcPts val="0"/>
                        </a:spcAft>
                      </a:pPr>
                      <a:r>
                        <a:rPr lang="en-GB" sz="600" dirty="0" smtClean="0">
                          <a:effectLst/>
                        </a:rPr>
                        <a:t>3.1.1 THE SITE HAS A CURRENT</a:t>
                      </a:r>
                      <a:r>
                        <a:rPr lang="en-GB" sz="600" baseline="0" dirty="0" smtClean="0">
                          <a:effectLst/>
                        </a:rPr>
                        <a:t> MANAGEMENT PLAN OR EQUIVALENT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MET</a:t>
                      </a:r>
                      <a:r>
                        <a:rPr lang="en-GB" sz="600" baseline="0" dirty="0" smtClean="0">
                          <a:effectLst/>
                          <a:latin typeface="Calibri" panose="020F0502020204030204" pitchFamily="34" charset="0"/>
                          <a:ea typeface="Calibri" panose="020F0502020204030204" pitchFamily="34" charset="0"/>
                          <a:cs typeface="Times New Roman" panose="02020603050405020304" pitchFamily="18" charset="0"/>
                        </a:rPr>
                        <a:t> + </a:t>
                      </a: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conditions</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4">
                        <a:alpha val="60000"/>
                      </a:schemeClr>
                    </a:solidFill>
                  </a:tcPr>
                </a:tc>
                <a:tc rowSpan="6">
                  <a:txBody>
                    <a:bodyPr/>
                    <a:lstStyle/>
                    <a:p>
                      <a:pPr>
                        <a:lnSpc>
                          <a:spcPct val="107000"/>
                        </a:lnSpc>
                        <a:spcAft>
                          <a:spcPts val="0"/>
                        </a:spcAft>
                      </a:pPr>
                      <a:r>
                        <a:rPr lang="en-GB" sz="700" dirty="0">
                          <a:effectLst/>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700" dirty="0">
                          <a:effectLst/>
                        </a:rPr>
                        <a:t> </a:t>
                      </a:r>
                      <a:r>
                        <a:rPr lang="en-GB" sz="700" dirty="0" smtClean="0">
                          <a:effectLst/>
                        </a:rPr>
                        <a:t>MET, BUT COULD EE IMPROVED: SEE</a:t>
                      </a:r>
                      <a:r>
                        <a:rPr lang="en-GB" sz="700" baseline="0" dirty="0" smtClean="0">
                          <a:effectLst/>
                        </a:rPr>
                        <a:t> EAGL STATEMENT BELOW</a:t>
                      </a:r>
                      <a:endParaRPr lang="en-GB" sz="700" dirty="0" smtClean="0">
                        <a:effectLst/>
                      </a:endParaRPr>
                    </a:p>
                    <a:p>
                      <a:pPr>
                        <a:lnSpc>
                          <a:spcPct val="107000"/>
                        </a:lnSpc>
                        <a:spcAft>
                          <a:spcPts val="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700" dirty="0">
                          <a:effectLst/>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700" dirty="0">
                          <a:effectLst/>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700" dirty="0">
                          <a:effectLst/>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extLst>
                  <a:ext uri="{0D108BD9-81ED-4DB2-BD59-A6C34878D82A}">
                    <a16:rowId xmlns:a16="http://schemas.microsoft.com/office/drawing/2014/main" val="3080316484"/>
                  </a:ext>
                </a:extLst>
              </a:tr>
              <a:tr h="105390">
                <a:tc gridSpan="2" vMerge="1">
                  <a:txBody>
                    <a:bodyPr/>
                    <a:lstStyle/>
                    <a:p>
                      <a:endParaRPr lang="en-GB"/>
                    </a:p>
                  </a:txBody>
                  <a:tcPr/>
                </a:tc>
                <a:tc hMerge="1"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600" dirty="0" smtClean="0">
                          <a:effectLst/>
                        </a:rPr>
                        <a:t>3.1.2 DEMONSTRAT</a:t>
                      </a:r>
                      <a:r>
                        <a:rPr lang="en-GB" sz="600" baseline="0" dirty="0" smtClean="0">
                          <a:effectLst/>
                        </a:rPr>
                        <a:t>E MANAGEMENT ACTIVITIES ARE IMPLEMENTED</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vMerge="1">
                  <a:txBody>
                    <a:bodyPr/>
                    <a:lstStyle/>
                    <a:p>
                      <a:pPr>
                        <a:lnSpc>
                          <a:spcPct val="107000"/>
                        </a:lnSpc>
                        <a:spcAft>
                          <a:spcPts val="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999" marR="43999" marT="0" marB="0">
                    <a:solidFill>
                      <a:schemeClr val="accent6">
                        <a:lumMod val="20000"/>
                        <a:lumOff val="80000"/>
                        <a:alpha val="60000"/>
                      </a:schemeClr>
                    </a:solidFill>
                  </a:tcPr>
                </a:tc>
                <a:extLst>
                  <a:ext uri="{0D108BD9-81ED-4DB2-BD59-A6C34878D82A}">
                    <a16:rowId xmlns:a16="http://schemas.microsoft.com/office/drawing/2014/main" val="3229267112"/>
                  </a:ext>
                </a:extLst>
              </a:tr>
              <a:tr h="105390">
                <a:tc gridSpan="2" vMerge="1">
                  <a:txBody>
                    <a:bodyPr/>
                    <a:lstStyle/>
                    <a:p>
                      <a:endParaRPr lang="en-GB"/>
                    </a:p>
                  </a:txBody>
                  <a:tcPr/>
                </a:tc>
                <a:tc hMerge="1"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600" dirty="0" smtClean="0">
                          <a:effectLst/>
                        </a:rPr>
                        <a:t>3.1.3 ADEQUATE, FUNCTIONAL, SAFE INFRASTRUCTURE AND EQUIPMENT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vMerge="1">
                  <a:txBody>
                    <a:bodyPr/>
                    <a:lstStyle/>
                    <a:p>
                      <a:pPr>
                        <a:lnSpc>
                          <a:spcPct val="107000"/>
                        </a:lnSpc>
                        <a:spcAft>
                          <a:spcPts val="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999" marR="43999" marT="0" marB="0">
                    <a:solidFill>
                      <a:schemeClr val="accent6">
                        <a:lumMod val="20000"/>
                        <a:lumOff val="80000"/>
                        <a:alpha val="60000"/>
                      </a:schemeClr>
                    </a:solidFill>
                  </a:tcPr>
                </a:tc>
                <a:extLst>
                  <a:ext uri="{0D108BD9-81ED-4DB2-BD59-A6C34878D82A}">
                    <a16:rowId xmlns:a16="http://schemas.microsoft.com/office/drawing/2014/main" val="2859344793"/>
                  </a:ext>
                </a:extLst>
              </a:tr>
              <a:tr h="105390">
                <a:tc gridSpan="2" vMerge="1">
                  <a:txBody>
                    <a:bodyPr/>
                    <a:lstStyle/>
                    <a:p>
                      <a:endParaRPr lang="en-GB"/>
                    </a:p>
                  </a:txBody>
                  <a:tcPr/>
                </a:tc>
                <a:tc hMerge="1"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600" dirty="0" smtClean="0">
                          <a:effectLst/>
                        </a:rPr>
                        <a:t>3.1.4 TRAINED STAFF AND EFFECTIVE MANAGEMENT</a:t>
                      </a:r>
                      <a:r>
                        <a:rPr lang="en-GB" sz="600" baseline="0" dirty="0" smtClean="0">
                          <a:effectLst/>
                        </a:rPr>
                        <a:t> TEAM</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vMerge="1">
                  <a:txBody>
                    <a:bodyPr/>
                    <a:lstStyle/>
                    <a:p>
                      <a:pPr>
                        <a:lnSpc>
                          <a:spcPct val="107000"/>
                        </a:lnSpc>
                        <a:spcAft>
                          <a:spcPts val="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999" marR="43999" marT="0" marB="0">
                    <a:solidFill>
                      <a:schemeClr val="accent6">
                        <a:lumMod val="20000"/>
                        <a:lumOff val="80000"/>
                        <a:alpha val="60000"/>
                      </a:schemeClr>
                    </a:solidFill>
                  </a:tcPr>
                </a:tc>
                <a:extLst>
                  <a:ext uri="{0D108BD9-81ED-4DB2-BD59-A6C34878D82A}">
                    <a16:rowId xmlns:a16="http://schemas.microsoft.com/office/drawing/2014/main" val="3824211728"/>
                  </a:ext>
                </a:extLst>
              </a:tr>
              <a:tr h="105390">
                <a:tc gridSpan="2" vMerge="1">
                  <a:txBody>
                    <a:bodyPr/>
                    <a:lstStyle/>
                    <a:p>
                      <a:endParaRPr lang="en-GB"/>
                    </a:p>
                  </a:txBody>
                  <a:tcPr/>
                </a:tc>
                <a:tc hMerge="1"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600" dirty="0" smtClean="0">
                          <a:effectLst/>
                        </a:rPr>
                        <a:t>3.1.5 MANAGEMENT</a:t>
                      </a:r>
                      <a:r>
                        <a:rPr lang="en-GB" sz="600" baseline="0" dirty="0" smtClean="0">
                          <a:effectLst/>
                        </a:rPr>
                        <a:t> EFFORTS SUPPORT EQUITY, INCLUDING GENDER</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vMerge="1">
                  <a:txBody>
                    <a:bodyPr/>
                    <a:lstStyle/>
                    <a:p>
                      <a:pPr>
                        <a:lnSpc>
                          <a:spcPct val="107000"/>
                        </a:lnSpc>
                        <a:spcAft>
                          <a:spcPts val="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999" marR="43999" marT="0" marB="0">
                    <a:solidFill>
                      <a:schemeClr val="accent6">
                        <a:lumMod val="20000"/>
                        <a:lumOff val="80000"/>
                        <a:alpha val="60000"/>
                      </a:schemeClr>
                    </a:solidFill>
                  </a:tcPr>
                </a:tc>
                <a:extLst>
                  <a:ext uri="{0D108BD9-81ED-4DB2-BD59-A6C34878D82A}">
                    <a16:rowId xmlns:a16="http://schemas.microsoft.com/office/drawing/2014/main" val="1898156037"/>
                  </a:ext>
                </a:extLst>
              </a:tr>
              <a:tr h="206443">
                <a:tc gridSpan="2" vMerge="1">
                  <a:txBody>
                    <a:bodyPr/>
                    <a:lstStyle/>
                    <a:p>
                      <a:endParaRPr lang="en-GB"/>
                    </a:p>
                  </a:txBody>
                  <a:tcPr/>
                </a:tc>
                <a:tc hMerge="1"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600" dirty="0" smtClean="0">
                          <a:effectLst/>
                        </a:rPr>
                        <a:t>3.1.6 FINANCIAL</a:t>
                      </a:r>
                      <a:r>
                        <a:rPr lang="en-GB" sz="600" baseline="0" dirty="0" smtClean="0">
                          <a:effectLst/>
                        </a:rPr>
                        <a:t> CONSTRAINTS DO NOT THREATEN SITE MANAGEMENT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MET</a:t>
                      </a:r>
                      <a:r>
                        <a:rPr lang="en-GB" sz="600" baseline="0" dirty="0" smtClean="0">
                          <a:effectLst/>
                          <a:latin typeface="Calibri" panose="020F0502020204030204" pitchFamily="34" charset="0"/>
                          <a:ea typeface="Calibri" panose="020F0502020204030204" pitchFamily="34" charset="0"/>
                          <a:cs typeface="Times New Roman" panose="02020603050405020304" pitchFamily="18" charset="0"/>
                        </a:rPr>
                        <a:t> + </a:t>
                      </a: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conditions</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4">
                        <a:alpha val="60000"/>
                      </a:schemeClr>
                    </a:solidFill>
                  </a:tcPr>
                </a:tc>
                <a:tc vMerge="1">
                  <a:txBody>
                    <a:bodyPr/>
                    <a:lstStyle/>
                    <a:p>
                      <a:pPr>
                        <a:lnSpc>
                          <a:spcPct val="107000"/>
                        </a:lnSpc>
                        <a:spcAft>
                          <a:spcPts val="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999" marR="43999" marT="0" marB="0">
                    <a:solidFill>
                      <a:schemeClr val="accent6">
                        <a:lumMod val="20000"/>
                        <a:lumOff val="80000"/>
                        <a:alpha val="60000"/>
                      </a:schemeClr>
                    </a:solidFill>
                  </a:tcPr>
                </a:tc>
                <a:extLst>
                  <a:ext uri="{0D108BD9-81ED-4DB2-BD59-A6C34878D82A}">
                    <a16:rowId xmlns:a16="http://schemas.microsoft.com/office/drawing/2014/main" val="1663201058"/>
                  </a:ext>
                </a:extLst>
              </a:tr>
              <a:tr h="105390">
                <a:tc gridSpan="2" vMerge="1">
                  <a:txBody>
                    <a:bodyPr/>
                    <a:lstStyle/>
                    <a:p>
                      <a:endParaRPr lang="en-GB"/>
                    </a:p>
                  </a:txBody>
                  <a:tcPr/>
                </a:tc>
                <a:tc hMerge="1" vMerge="1">
                  <a:txBody>
                    <a:bodyPr/>
                    <a:lstStyle/>
                    <a:p>
                      <a:endParaRPr lang="en-GB"/>
                    </a:p>
                  </a:txBody>
                  <a:tcPr/>
                </a:tc>
                <a:tc rowSpan="2">
                  <a:txBody>
                    <a:bodyPr/>
                    <a:lstStyle/>
                    <a:p>
                      <a:pPr>
                        <a:lnSpc>
                          <a:spcPct val="107000"/>
                        </a:lnSpc>
                        <a:spcAft>
                          <a:spcPts val="0"/>
                        </a:spcAft>
                      </a:pPr>
                      <a:r>
                        <a:rPr lang="en-GB" sz="800" dirty="0" smtClean="0">
                          <a:effectLst/>
                        </a:rPr>
                        <a:t>3.2 MANAGE ECOLOGICAL CONDITION</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nSpc>
                          <a:spcPct val="107000"/>
                        </a:lnSpc>
                        <a:spcAft>
                          <a:spcPts val="0"/>
                        </a:spcAft>
                      </a:pPr>
                      <a:r>
                        <a:rPr lang="en-GB" sz="600" dirty="0" smtClean="0">
                          <a:effectLst/>
                        </a:rPr>
                        <a:t>3.2.1 STRATEGIES IN PLACE TO MAINTAIN ECOLOGICAL PROCESSES</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rowSpan="2">
                  <a:txBody>
                    <a:bodyPr/>
                    <a:lstStyle/>
                    <a:p>
                      <a:pPr>
                        <a:lnSpc>
                          <a:spcPct val="107000"/>
                        </a:lnSpc>
                        <a:spcAft>
                          <a:spcPts val="0"/>
                        </a:spcAft>
                      </a:pPr>
                      <a:r>
                        <a:rPr lang="en-GB" sz="5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5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extLst>
                  <a:ext uri="{0D108BD9-81ED-4DB2-BD59-A6C34878D82A}">
                    <a16:rowId xmlns:a16="http://schemas.microsoft.com/office/drawing/2014/main" val="1658611174"/>
                  </a:ext>
                </a:extLst>
              </a:tr>
              <a:tr h="165530">
                <a:tc gridSpan="2" vMerge="1">
                  <a:txBody>
                    <a:bodyPr/>
                    <a:lstStyle/>
                    <a:p>
                      <a:endParaRPr lang="en-GB"/>
                    </a:p>
                  </a:txBody>
                  <a:tcPr/>
                </a:tc>
                <a:tc hMerge="1"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600" dirty="0" smtClean="0">
                          <a:effectLst/>
                        </a:rPr>
                        <a:t>3.2.2 IMPLEMENT MANAGEMENT ACTIVITIES RELATED TO NATURAL VALUES</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vMerge="1">
                  <a:txBody>
                    <a:bodyPr/>
                    <a:lstStyle/>
                    <a:p>
                      <a:pPr>
                        <a:lnSpc>
                          <a:spcPct val="107000"/>
                        </a:lnSpc>
                        <a:spcAft>
                          <a:spcPts val="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999" marR="43999" marT="0" marB="0">
                    <a:solidFill>
                      <a:schemeClr val="accent6">
                        <a:lumMod val="20000"/>
                        <a:lumOff val="80000"/>
                        <a:alpha val="60000"/>
                      </a:schemeClr>
                    </a:solidFill>
                  </a:tcPr>
                </a:tc>
                <a:extLst>
                  <a:ext uri="{0D108BD9-81ED-4DB2-BD59-A6C34878D82A}">
                    <a16:rowId xmlns:a16="http://schemas.microsoft.com/office/drawing/2014/main" val="93403599"/>
                  </a:ext>
                </a:extLst>
              </a:tr>
              <a:tr h="105390">
                <a:tc gridSpan="2" vMerge="1">
                  <a:txBody>
                    <a:bodyPr/>
                    <a:lstStyle/>
                    <a:p>
                      <a:endParaRPr lang="en-GB"/>
                    </a:p>
                  </a:txBody>
                  <a:tcPr/>
                </a:tc>
                <a:tc hMerge="1" vMerge="1">
                  <a:txBody>
                    <a:bodyPr/>
                    <a:lstStyle/>
                    <a:p>
                      <a:endParaRPr lang="en-GB"/>
                    </a:p>
                  </a:txBody>
                  <a:tcPr/>
                </a:tc>
                <a:tc rowSpan="2">
                  <a:txBody>
                    <a:bodyPr/>
                    <a:lstStyle/>
                    <a:p>
                      <a:pPr>
                        <a:lnSpc>
                          <a:spcPct val="107000"/>
                        </a:lnSpc>
                        <a:spcAft>
                          <a:spcPts val="0"/>
                        </a:spcAft>
                      </a:pPr>
                      <a:r>
                        <a:rPr lang="en-GB" sz="800" dirty="0" smtClean="0">
                          <a:effectLst/>
                        </a:rPr>
                        <a:t>3.3 MANAGE SOCIAL</a:t>
                      </a:r>
                      <a:r>
                        <a:rPr lang="en-GB" sz="800" baseline="0" dirty="0" smtClean="0">
                          <a:effectLst/>
                        </a:rPr>
                        <a:t> AND ECONOMIC CONTEXT</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nSpc>
                          <a:spcPct val="107000"/>
                        </a:lnSpc>
                        <a:spcAft>
                          <a:spcPts val="0"/>
                        </a:spcAft>
                      </a:pPr>
                      <a:r>
                        <a:rPr lang="en-GB" sz="600" dirty="0" smtClean="0">
                          <a:effectLst/>
                        </a:rPr>
                        <a:t>3.3.1 SOCIAL</a:t>
                      </a:r>
                      <a:r>
                        <a:rPr lang="en-GB" sz="600" baseline="0" dirty="0" smtClean="0">
                          <a:effectLst/>
                        </a:rPr>
                        <a:t> AND ECONOMIC CONTEXT INCORPORATED INTO MANAGEMENT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rowSpan="2">
                  <a:txBody>
                    <a:bodyPr/>
                    <a:lstStyle/>
                    <a:p>
                      <a:pPr>
                        <a:lnSpc>
                          <a:spcPct val="107000"/>
                        </a:lnSpc>
                        <a:spcAft>
                          <a:spcPts val="0"/>
                        </a:spcAft>
                      </a:pPr>
                      <a:r>
                        <a:rPr lang="en-GB" sz="5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5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extLst>
                  <a:ext uri="{0D108BD9-81ED-4DB2-BD59-A6C34878D82A}">
                    <a16:rowId xmlns:a16="http://schemas.microsoft.com/office/drawing/2014/main" val="984408235"/>
                  </a:ext>
                </a:extLst>
              </a:tr>
              <a:tr h="165530">
                <a:tc gridSpan="2" vMerge="1">
                  <a:txBody>
                    <a:bodyPr/>
                    <a:lstStyle/>
                    <a:p>
                      <a:endParaRPr lang="en-GB"/>
                    </a:p>
                  </a:txBody>
                  <a:tcPr/>
                </a:tc>
                <a:tc hMerge="1"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600" dirty="0" smtClean="0">
                          <a:effectLst/>
                        </a:rPr>
                        <a:t>3.3.2 OPPORTUNITIES TO ENHANCE SOCIAL AND ECONOMIC BENEFITS ARE CONSIDERED</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vMerge="1">
                  <a:txBody>
                    <a:bodyPr/>
                    <a:lstStyle/>
                    <a:p>
                      <a:pPr>
                        <a:lnSpc>
                          <a:spcPct val="107000"/>
                        </a:lnSpc>
                        <a:spcAft>
                          <a:spcPts val="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999" marR="43999" marT="0" marB="0">
                    <a:solidFill>
                      <a:schemeClr val="accent6">
                        <a:lumMod val="20000"/>
                        <a:lumOff val="80000"/>
                        <a:alpha val="60000"/>
                      </a:schemeClr>
                    </a:solidFill>
                  </a:tcPr>
                </a:tc>
                <a:extLst>
                  <a:ext uri="{0D108BD9-81ED-4DB2-BD59-A6C34878D82A}">
                    <a16:rowId xmlns:a16="http://schemas.microsoft.com/office/drawing/2014/main" val="3182867540"/>
                  </a:ext>
                </a:extLst>
              </a:tr>
              <a:tr h="135461">
                <a:tc gridSpan="2" vMerge="1">
                  <a:txBody>
                    <a:bodyPr/>
                    <a:lstStyle/>
                    <a:p>
                      <a:endParaRPr lang="en-GB"/>
                    </a:p>
                  </a:txBody>
                  <a:tcPr/>
                </a:tc>
                <a:tc hMerge="1" vMerge="1">
                  <a:txBody>
                    <a:bodyPr/>
                    <a:lstStyle/>
                    <a:p>
                      <a:endParaRPr lang="en-GB"/>
                    </a:p>
                  </a:txBody>
                  <a:tcPr/>
                </a:tc>
                <a:tc>
                  <a:txBody>
                    <a:bodyPr/>
                    <a:lstStyle/>
                    <a:p>
                      <a:pPr>
                        <a:lnSpc>
                          <a:spcPct val="107000"/>
                        </a:lnSpc>
                        <a:spcAft>
                          <a:spcPts val="0"/>
                        </a:spcAft>
                      </a:pPr>
                      <a:r>
                        <a:rPr lang="en-GB" sz="800" dirty="0" smtClean="0">
                          <a:effectLst/>
                        </a:rPr>
                        <a:t>3.4 MANAGE THREATS</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nSpc>
                          <a:spcPct val="107000"/>
                        </a:lnSpc>
                        <a:spcAft>
                          <a:spcPts val="0"/>
                        </a:spcAft>
                      </a:pPr>
                      <a:r>
                        <a:rPr lang="en-GB" sz="600" dirty="0" smtClean="0">
                          <a:effectLst/>
                        </a:rPr>
                        <a:t>3.4.1 MANAGEMENT WORK PROGRAMME</a:t>
                      </a:r>
                      <a:r>
                        <a:rPr lang="en-GB" sz="600" baseline="0" dirty="0" smtClean="0">
                          <a:effectLst/>
                        </a:rPr>
                        <a:t> RESPONDS TO THREATS</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a:txBody>
                    <a:bodyPr/>
                    <a:lstStyle/>
                    <a:p>
                      <a:pPr>
                        <a:lnSpc>
                          <a:spcPct val="107000"/>
                        </a:lnSpc>
                        <a:spcAft>
                          <a:spcPts val="0"/>
                        </a:spcAft>
                      </a:pPr>
                      <a:r>
                        <a:rPr lang="en-GB" sz="5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extLst>
                  <a:ext uri="{0D108BD9-81ED-4DB2-BD59-A6C34878D82A}">
                    <a16:rowId xmlns:a16="http://schemas.microsoft.com/office/drawing/2014/main" val="4006435666"/>
                  </a:ext>
                </a:extLst>
              </a:tr>
              <a:tr h="105390">
                <a:tc gridSpan="2" vMerge="1">
                  <a:txBody>
                    <a:bodyPr/>
                    <a:lstStyle/>
                    <a:p>
                      <a:endParaRPr lang="en-GB"/>
                    </a:p>
                  </a:txBody>
                  <a:tcPr/>
                </a:tc>
                <a:tc hMerge="1" vMerge="1">
                  <a:txBody>
                    <a:bodyPr/>
                    <a:lstStyle/>
                    <a:p>
                      <a:endParaRPr lang="en-GB"/>
                    </a:p>
                  </a:txBody>
                  <a:tcPr/>
                </a:tc>
                <a:tc rowSpan="3">
                  <a:txBody>
                    <a:bodyPr/>
                    <a:lstStyle/>
                    <a:p>
                      <a:pPr>
                        <a:lnSpc>
                          <a:spcPct val="107000"/>
                        </a:lnSpc>
                        <a:spcAft>
                          <a:spcPts val="0"/>
                        </a:spcAft>
                      </a:pPr>
                      <a:r>
                        <a:rPr lang="en-GB" sz="800" dirty="0" smtClean="0">
                          <a:effectLst/>
                        </a:rPr>
                        <a:t>3.5 ENFORCE</a:t>
                      </a:r>
                      <a:r>
                        <a:rPr lang="en-GB" sz="800" baseline="0" dirty="0" smtClean="0">
                          <a:effectLst/>
                        </a:rPr>
                        <a:t> REGULATIONS</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nSpc>
                          <a:spcPct val="107000"/>
                        </a:lnSpc>
                        <a:spcAft>
                          <a:spcPts val="0"/>
                        </a:spcAft>
                      </a:pPr>
                      <a:r>
                        <a:rPr lang="en-GB" sz="600" dirty="0" smtClean="0">
                          <a:effectLst/>
                        </a:rPr>
                        <a:t>3.5.1 PATROL AND SURVEILLANCE</a:t>
                      </a:r>
                      <a:r>
                        <a:rPr lang="en-GB" sz="600" baseline="0" dirty="0" smtClean="0">
                          <a:effectLst/>
                        </a:rPr>
                        <a:t> SYSTEMS IN PLACE</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rowSpan="3">
                  <a:txBody>
                    <a:bodyPr/>
                    <a:lstStyle/>
                    <a:p>
                      <a:pPr>
                        <a:lnSpc>
                          <a:spcPct val="107000"/>
                        </a:lnSpc>
                        <a:spcAft>
                          <a:spcPts val="0"/>
                        </a:spcAft>
                      </a:pPr>
                      <a:r>
                        <a:rPr lang="en-GB" sz="5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5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5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extLst>
                  <a:ext uri="{0D108BD9-81ED-4DB2-BD59-A6C34878D82A}">
                    <a16:rowId xmlns:a16="http://schemas.microsoft.com/office/drawing/2014/main" val="2060616455"/>
                  </a:ext>
                </a:extLst>
              </a:tr>
              <a:tr h="105390">
                <a:tc gridSpan="2" vMerge="1">
                  <a:txBody>
                    <a:bodyPr/>
                    <a:lstStyle/>
                    <a:p>
                      <a:endParaRPr lang="en-GB"/>
                    </a:p>
                  </a:txBody>
                  <a:tcPr/>
                </a:tc>
                <a:tc hMerge="1"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600" dirty="0" smtClean="0">
                          <a:effectLst/>
                        </a:rPr>
                        <a:t>3.5.2 LEGAL REGULATIONS FAIRLY APPLIED</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vMerge="1">
                  <a:txBody>
                    <a:bodyPr/>
                    <a:lstStyle/>
                    <a:p>
                      <a:pPr>
                        <a:lnSpc>
                          <a:spcPct val="107000"/>
                        </a:lnSpc>
                        <a:spcAft>
                          <a:spcPts val="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999" marR="43999" marT="0" marB="0">
                    <a:solidFill>
                      <a:schemeClr val="accent6">
                        <a:lumMod val="20000"/>
                        <a:lumOff val="80000"/>
                        <a:alpha val="60000"/>
                      </a:schemeClr>
                    </a:solidFill>
                  </a:tcPr>
                </a:tc>
                <a:extLst>
                  <a:ext uri="{0D108BD9-81ED-4DB2-BD59-A6C34878D82A}">
                    <a16:rowId xmlns:a16="http://schemas.microsoft.com/office/drawing/2014/main" val="1002232763"/>
                  </a:ext>
                </a:extLst>
              </a:tr>
              <a:tr h="105390">
                <a:tc gridSpan="2" vMerge="1">
                  <a:txBody>
                    <a:bodyPr/>
                    <a:lstStyle/>
                    <a:p>
                      <a:endParaRPr lang="en-GB"/>
                    </a:p>
                  </a:txBody>
                  <a:tcPr/>
                </a:tc>
                <a:tc hMerge="1"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600" dirty="0" smtClean="0">
                          <a:effectLst/>
                        </a:rPr>
                        <a:t>3.5.3 LAWS AND REGULATIONS ARE PUBLICLY AVAILABLE</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vMerge="1">
                  <a:txBody>
                    <a:bodyPr/>
                    <a:lstStyle/>
                    <a:p>
                      <a:pPr>
                        <a:lnSpc>
                          <a:spcPct val="107000"/>
                        </a:lnSpc>
                        <a:spcAft>
                          <a:spcPts val="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999" marR="43999" marT="0" marB="0">
                    <a:solidFill>
                      <a:schemeClr val="accent6">
                        <a:lumMod val="20000"/>
                        <a:lumOff val="80000"/>
                        <a:alpha val="60000"/>
                      </a:schemeClr>
                    </a:solidFill>
                  </a:tcPr>
                </a:tc>
                <a:extLst>
                  <a:ext uri="{0D108BD9-81ED-4DB2-BD59-A6C34878D82A}">
                    <a16:rowId xmlns:a16="http://schemas.microsoft.com/office/drawing/2014/main" val="2181657822"/>
                  </a:ext>
                </a:extLst>
              </a:tr>
              <a:tr h="105390">
                <a:tc gridSpan="2" vMerge="1">
                  <a:txBody>
                    <a:bodyPr/>
                    <a:lstStyle/>
                    <a:p>
                      <a:endParaRPr lang="en-GB"/>
                    </a:p>
                  </a:txBody>
                  <a:tcPr/>
                </a:tc>
                <a:tc hMerge="1" vMerge="1">
                  <a:txBody>
                    <a:bodyPr/>
                    <a:lstStyle/>
                    <a:p>
                      <a:endParaRPr lang="en-GB"/>
                    </a:p>
                  </a:txBody>
                  <a:tcPr/>
                </a:tc>
                <a:tc rowSpan="4">
                  <a:txBody>
                    <a:bodyPr/>
                    <a:lstStyle/>
                    <a:p>
                      <a:pPr>
                        <a:lnSpc>
                          <a:spcPct val="107000"/>
                        </a:lnSpc>
                        <a:spcAft>
                          <a:spcPts val="0"/>
                        </a:spcAft>
                      </a:pPr>
                      <a:r>
                        <a:rPr lang="en-GB" sz="800" dirty="0" smtClean="0">
                          <a:effectLst/>
                        </a:rPr>
                        <a:t>3.6 MANAGE ACCESS, RESOURCE</a:t>
                      </a:r>
                      <a:r>
                        <a:rPr lang="en-GB" sz="800" baseline="0" dirty="0" smtClean="0">
                          <a:effectLst/>
                        </a:rPr>
                        <a:t> USE AND VISITATION</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nSpc>
                          <a:spcPct val="107000"/>
                        </a:lnSpc>
                        <a:spcAft>
                          <a:spcPts val="0"/>
                        </a:spcAft>
                      </a:pPr>
                      <a:r>
                        <a:rPr lang="en-GB" sz="600" dirty="0" smtClean="0">
                          <a:effectLst/>
                        </a:rPr>
                        <a:t>3.6.1 TYPES AND LEVELS</a:t>
                      </a:r>
                      <a:r>
                        <a:rPr lang="en-GB" sz="600" baseline="0" dirty="0" smtClean="0">
                          <a:effectLst/>
                        </a:rPr>
                        <a:t> OF PERMITTED ACTIVITIES ARE DESCRIBED AND COMPATIBLE</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rowSpan="4">
                  <a:txBody>
                    <a:bodyPr/>
                    <a:lstStyle/>
                    <a:p>
                      <a:pPr>
                        <a:lnSpc>
                          <a:spcPct val="107000"/>
                        </a:lnSpc>
                        <a:spcAft>
                          <a:spcPts val="0"/>
                        </a:spcAft>
                      </a:pPr>
                      <a:r>
                        <a:rPr lang="en-GB" sz="5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5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5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5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extLst>
                  <a:ext uri="{0D108BD9-81ED-4DB2-BD59-A6C34878D82A}">
                    <a16:rowId xmlns:a16="http://schemas.microsoft.com/office/drawing/2014/main" val="3813832878"/>
                  </a:ext>
                </a:extLst>
              </a:tr>
              <a:tr h="105390">
                <a:tc gridSpan="2" vMerge="1">
                  <a:txBody>
                    <a:bodyPr/>
                    <a:lstStyle/>
                    <a:p>
                      <a:endParaRPr lang="en-GB"/>
                    </a:p>
                  </a:txBody>
                  <a:tcPr/>
                </a:tc>
                <a:tc hMerge="1"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600" dirty="0" smtClean="0">
                          <a:effectLst/>
                        </a:rPr>
                        <a:t>3.6.2 APPROPRIATE</a:t>
                      </a:r>
                      <a:r>
                        <a:rPr lang="en-GB" sz="600" baseline="0" dirty="0" smtClean="0">
                          <a:effectLst/>
                        </a:rPr>
                        <a:t> USE AND ACCESS IS MANAGED TO MINIMISE IMPACTS</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vMerge="1">
                  <a:txBody>
                    <a:bodyPr/>
                    <a:lstStyle/>
                    <a:p>
                      <a:pPr>
                        <a:lnSpc>
                          <a:spcPct val="107000"/>
                        </a:lnSpc>
                        <a:spcAft>
                          <a:spcPts val="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999" marR="43999" marT="0" marB="0">
                    <a:solidFill>
                      <a:schemeClr val="accent6">
                        <a:lumMod val="20000"/>
                        <a:lumOff val="80000"/>
                        <a:alpha val="60000"/>
                      </a:schemeClr>
                    </a:solidFill>
                  </a:tcPr>
                </a:tc>
                <a:extLst>
                  <a:ext uri="{0D108BD9-81ED-4DB2-BD59-A6C34878D82A}">
                    <a16:rowId xmlns:a16="http://schemas.microsoft.com/office/drawing/2014/main" val="917386417"/>
                  </a:ext>
                </a:extLst>
              </a:tr>
              <a:tr h="105390">
                <a:tc gridSpan="2" vMerge="1">
                  <a:txBody>
                    <a:bodyPr/>
                    <a:lstStyle/>
                    <a:p>
                      <a:endParaRPr lang="en-GB"/>
                    </a:p>
                  </a:txBody>
                  <a:tcPr/>
                </a:tc>
                <a:tc hMerge="1"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600" dirty="0" smtClean="0">
                          <a:effectLst/>
                        </a:rPr>
                        <a:t>3.6.3 VISITOR</a:t>
                      </a:r>
                      <a:r>
                        <a:rPr lang="en-GB" sz="600" baseline="0" dirty="0" smtClean="0">
                          <a:effectLst/>
                        </a:rPr>
                        <a:t> ACCESS IS DESCRIBED AND COMPATIBLE</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vMerge="1">
                  <a:txBody>
                    <a:bodyPr/>
                    <a:lstStyle/>
                    <a:p>
                      <a:pPr>
                        <a:lnSpc>
                          <a:spcPct val="107000"/>
                        </a:lnSpc>
                        <a:spcAft>
                          <a:spcPts val="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999" marR="43999" marT="0" marB="0">
                    <a:solidFill>
                      <a:schemeClr val="accent6">
                        <a:lumMod val="20000"/>
                        <a:lumOff val="80000"/>
                        <a:alpha val="60000"/>
                      </a:schemeClr>
                    </a:solidFill>
                  </a:tcPr>
                </a:tc>
                <a:extLst>
                  <a:ext uri="{0D108BD9-81ED-4DB2-BD59-A6C34878D82A}">
                    <a16:rowId xmlns:a16="http://schemas.microsoft.com/office/drawing/2014/main" val="614751929"/>
                  </a:ext>
                </a:extLst>
              </a:tr>
              <a:tr h="105390">
                <a:tc gridSpan="2" vMerge="1">
                  <a:txBody>
                    <a:bodyPr/>
                    <a:lstStyle/>
                    <a:p>
                      <a:endParaRPr lang="en-GB"/>
                    </a:p>
                  </a:txBody>
                  <a:tcPr/>
                </a:tc>
                <a:tc hMerge="1"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600" dirty="0" smtClean="0">
                          <a:effectLst/>
                        </a:rPr>
                        <a:t>3.6.4 IMPACTS OF VISITOR ACCESS ARE MINIMISED</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vMerge="1">
                  <a:txBody>
                    <a:bodyPr/>
                    <a:lstStyle/>
                    <a:p>
                      <a:pPr>
                        <a:lnSpc>
                          <a:spcPct val="107000"/>
                        </a:lnSpc>
                        <a:spcAft>
                          <a:spcPts val="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999" marR="43999" marT="0" marB="0">
                    <a:solidFill>
                      <a:schemeClr val="accent6">
                        <a:lumMod val="20000"/>
                        <a:lumOff val="80000"/>
                        <a:alpha val="60000"/>
                      </a:schemeClr>
                    </a:solidFill>
                  </a:tcPr>
                </a:tc>
                <a:extLst>
                  <a:ext uri="{0D108BD9-81ED-4DB2-BD59-A6C34878D82A}">
                    <a16:rowId xmlns:a16="http://schemas.microsoft.com/office/drawing/2014/main" val="2637237287"/>
                  </a:ext>
                </a:extLst>
              </a:tr>
              <a:tr h="105390">
                <a:tc gridSpan="2" vMerge="1">
                  <a:txBody>
                    <a:bodyPr/>
                    <a:lstStyle/>
                    <a:p>
                      <a:endParaRPr lang="en-GB"/>
                    </a:p>
                  </a:txBody>
                  <a:tcPr/>
                </a:tc>
                <a:tc hMerge="1" vMerge="1">
                  <a:txBody>
                    <a:bodyPr/>
                    <a:lstStyle/>
                    <a:p>
                      <a:endParaRPr lang="en-GB"/>
                    </a:p>
                  </a:txBody>
                  <a:tcPr/>
                </a:tc>
                <a:tc rowSpan="2">
                  <a:txBody>
                    <a:bodyPr/>
                    <a:lstStyle/>
                    <a:p>
                      <a:pPr>
                        <a:lnSpc>
                          <a:spcPct val="107000"/>
                        </a:lnSpc>
                        <a:spcAft>
                          <a:spcPts val="0"/>
                        </a:spcAft>
                      </a:pPr>
                      <a:r>
                        <a:rPr lang="en-GB" sz="800" dirty="0" smtClean="0">
                          <a:effectLst/>
                        </a:rPr>
                        <a:t>3.7 MEASURE SUCCESS</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nSpc>
                          <a:spcPct val="107000"/>
                        </a:lnSpc>
                        <a:spcAft>
                          <a:spcPts val="0"/>
                        </a:spcAft>
                      </a:pPr>
                      <a:r>
                        <a:rPr lang="en-GB" sz="600" dirty="0" smtClean="0">
                          <a:effectLst/>
                        </a:rPr>
                        <a:t>3.7.1 MONITORING OF MAJOR SITE VALUES</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rowSpan="2">
                  <a:txBody>
                    <a:bodyPr/>
                    <a:lstStyle/>
                    <a:p>
                      <a:pPr>
                        <a:lnSpc>
                          <a:spcPct val="107000"/>
                        </a:lnSpc>
                        <a:spcAft>
                          <a:spcPts val="0"/>
                        </a:spcAft>
                      </a:pPr>
                      <a:r>
                        <a:rPr lang="en-GB" sz="700" dirty="0" smtClean="0">
                          <a:effectLst/>
                        </a:rPr>
                        <a:t>MET, BUT COULD EE IMPROVED: SEE</a:t>
                      </a:r>
                      <a:r>
                        <a:rPr lang="en-GB" sz="700" baseline="0" dirty="0" smtClean="0">
                          <a:effectLst/>
                        </a:rPr>
                        <a:t> EAGL STATEMENT BELOW</a:t>
                      </a:r>
                      <a:endParaRPr lang="en-GB" sz="700" dirty="0" smtClean="0">
                        <a:effectLst/>
                      </a:endParaRPr>
                    </a:p>
                  </a:txBody>
                  <a:tcPr marL="40614" marR="40614" marT="0" marB="0">
                    <a:solidFill>
                      <a:schemeClr val="accent6">
                        <a:lumMod val="20000"/>
                        <a:lumOff val="80000"/>
                        <a:alpha val="60000"/>
                      </a:schemeClr>
                    </a:solidFill>
                  </a:tcPr>
                </a:tc>
                <a:extLst>
                  <a:ext uri="{0D108BD9-81ED-4DB2-BD59-A6C34878D82A}">
                    <a16:rowId xmlns:a16="http://schemas.microsoft.com/office/drawing/2014/main" val="4082149500"/>
                  </a:ext>
                </a:extLst>
              </a:tr>
              <a:tr h="105390">
                <a:tc gridSpan="2" vMerge="1">
                  <a:txBody>
                    <a:bodyPr/>
                    <a:lstStyle/>
                    <a:p>
                      <a:endParaRPr lang="en-GB"/>
                    </a:p>
                  </a:txBody>
                  <a:tcPr/>
                </a:tc>
                <a:tc hMerge="1"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600" dirty="0" smtClean="0">
                          <a:effectLst/>
                        </a:rPr>
                        <a:t>3.7.2 THRESHOLDS FOR SUCCESS</a:t>
                      </a:r>
                      <a:r>
                        <a:rPr lang="en-GB" sz="600" baseline="0" dirty="0" smtClean="0">
                          <a:effectLst/>
                        </a:rPr>
                        <a:t> ARE IN PLACE FOR MAJOR SITE VALUES</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MET</a:t>
                      </a:r>
                      <a:r>
                        <a:rPr lang="en-GB" sz="600" baseline="0" dirty="0" smtClean="0">
                          <a:effectLst/>
                          <a:latin typeface="Calibri" panose="020F0502020204030204" pitchFamily="34" charset="0"/>
                          <a:ea typeface="Calibri" panose="020F0502020204030204" pitchFamily="34" charset="0"/>
                          <a:cs typeface="Times New Roman" panose="02020603050405020304" pitchFamily="18" charset="0"/>
                        </a:rPr>
                        <a:t> + Conditions</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4">
                        <a:alpha val="60000"/>
                      </a:schemeClr>
                    </a:solidFill>
                  </a:tcPr>
                </a:tc>
                <a:tc vMerge="1">
                  <a:txBody>
                    <a:bodyPr/>
                    <a:lstStyle/>
                    <a:p>
                      <a:pPr>
                        <a:lnSpc>
                          <a:spcPct val="107000"/>
                        </a:lnSpc>
                        <a:spcAft>
                          <a:spcPts val="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999" marR="43999" marT="0" marB="0">
                    <a:solidFill>
                      <a:schemeClr val="accent6">
                        <a:lumMod val="20000"/>
                        <a:lumOff val="80000"/>
                        <a:alpha val="60000"/>
                      </a:schemeClr>
                    </a:solidFill>
                  </a:tcPr>
                </a:tc>
                <a:extLst>
                  <a:ext uri="{0D108BD9-81ED-4DB2-BD59-A6C34878D82A}">
                    <a16:rowId xmlns:a16="http://schemas.microsoft.com/office/drawing/2014/main" val="4081818196"/>
                  </a:ext>
                </a:extLst>
              </a:tr>
              <a:tr h="105390">
                <a:tc rowSpan="5" gridSpan="2">
                  <a:txBody>
                    <a:bodyPr/>
                    <a:lstStyle/>
                    <a:p>
                      <a:pPr>
                        <a:lnSpc>
                          <a:spcPct val="107000"/>
                        </a:lnSpc>
                        <a:spcAft>
                          <a:spcPts val="0"/>
                        </a:spcAft>
                      </a:pPr>
                      <a:r>
                        <a:rPr lang="en-GB" sz="1100" dirty="0">
                          <a:effectLst/>
                        </a:rPr>
                        <a:t>4. SUCCESSFUL CONSERVATION OUTCOMES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rowSpan="5" hMerge="1">
                  <a:txBody>
                    <a:bodyPr/>
                    <a:lstStyle/>
                    <a:p>
                      <a:endParaRPr lang="en-GB"/>
                    </a:p>
                  </a:txBody>
                  <a:tcPr/>
                </a:tc>
                <a:tc rowSpan="2">
                  <a:txBody>
                    <a:bodyPr/>
                    <a:lstStyle/>
                    <a:p>
                      <a:pPr>
                        <a:lnSpc>
                          <a:spcPct val="107000"/>
                        </a:lnSpc>
                        <a:spcAft>
                          <a:spcPts val="0"/>
                        </a:spcAft>
                      </a:pPr>
                      <a:r>
                        <a:rPr lang="en-GB" sz="800" dirty="0" smtClean="0">
                          <a:effectLst/>
                        </a:rPr>
                        <a:t>4.1 NATURAL VALUES</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nSpc>
                          <a:spcPct val="107000"/>
                        </a:lnSpc>
                        <a:spcAft>
                          <a:spcPts val="0"/>
                        </a:spcAft>
                      </a:pPr>
                      <a:r>
                        <a:rPr lang="en-GB" sz="600" dirty="0" smtClean="0">
                          <a:effectLst/>
                        </a:rPr>
                        <a:t>4.1.1 SITE MEETS OR EXCEEDS THRESHOLDS</a:t>
                      </a:r>
                      <a:r>
                        <a:rPr lang="en-GB" sz="600" baseline="0" dirty="0" smtClean="0">
                          <a:effectLst/>
                        </a:rPr>
                        <a:t> FOR MAJOR NATURAL VALUES</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rowSpan="2">
                  <a:txBody>
                    <a:bodyPr/>
                    <a:lstStyle/>
                    <a:p>
                      <a:pPr>
                        <a:lnSpc>
                          <a:spcPct val="107000"/>
                        </a:lnSpc>
                        <a:spcAft>
                          <a:spcPts val="0"/>
                        </a:spcAft>
                      </a:pPr>
                      <a:r>
                        <a:rPr lang="en-GB" sz="5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5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extLst>
                  <a:ext uri="{0D108BD9-81ED-4DB2-BD59-A6C34878D82A}">
                    <a16:rowId xmlns:a16="http://schemas.microsoft.com/office/drawing/2014/main" val="2538557501"/>
                  </a:ext>
                </a:extLst>
              </a:tr>
              <a:tr h="105390">
                <a:tc gridSpan="2" vMerge="1">
                  <a:txBody>
                    <a:bodyPr/>
                    <a:lstStyle/>
                    <a:p>
                      <a:endParaRPr lang="en-GB"/>
                    </a:p>
                  </a:txBody>
                  <a:tcPr/>
                </a:tc>
                <a:tc hMerge="1"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600" i="1" dirty="0" smtClean="0">
                          <a:effectLst/>
                        </a:rPr>
                        <a:t>4.1.2 EAGL RECOGNISES CHALLENGING</a:t>
                      </a:r>
                      <a:r>
                        <a:rPr lang="en-GB" sz="600" i="1" baseline="0" dirty="0" smtClean="0">
                          <a:effectLst/>
                        </a:rPr>
                        <a:t> EXTERNAL CONTEXT</a:t>
                      </a:r>
                      <a:endParaRPr lang="en-GB" sz="600" i="1"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vMerge="1">
                  <a:txBody>
                    <a:bodyPr/>
                    <a:lstStyle/>
                    <a:p>
                      <a:pPr>
                        <a:lnSpc>
                          <a:spcPct val="107000"/>
                        </a:lnSpc>
                        <a:spcAft>
                          <a:spcPts val="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999" marR="43999" marT="0" marB="0">
                    <a:solidFill>
                      <a:schemeClr val="accent6">
                        <a:lumMod val="20000"/>
                        <a:lumOff val="80000"/>
                        <a:alpha val="60000"/>
                      </a:schemeClr>
                    </a:solidFill>
                  </a:tcPr>
                </a:tc>
                <a:extLst>
                  <a:ext uri="{0D108BD9-81ED-4DB2-BD59-A6C34878D82A}">
                    <a16:rowId xmlns:a16="http://schemas.microsoft.com/office/drawing/2014/main" val="2101319250"/>
                  </a:ext>
                </a:extLst>
              </a:tr>
              <a:tr h="206443">
                <a:tc gridSpan="2" vMerge="1">
                  <a:txBody>
                    <a:bodyPr/>
                    <a:lstStyle/>
                    <a:p>
                      <a:endParaRPr lang="en-GB"/>
                    </a:p>
                  </a:txBody>
                  <a:tcPr/>
                </a:tc>
                <a:tc hMerge="1" vMerge="1">
                  <a:txBody>
                    <a:bodyPr/>
                    <a:lstStyle/>
                    <a:p>
                      <a:endParaRPr lang="en-GB"/>
                    </a:p>
                  </a:txBody>
                  <a:tcPr/>
                </a:tc>
                <a:tc rowSpan="2">
                  <a:txBody>
                    <a:bodyPr/>
                    <a:lstStyle/>
                    <a:p>
                      <a:pPr>
                        <a:lnSpc>
                          <a:spcPct val="107000"/>
                        </a:lnSpc>
                        <a:spcAft>
                          <a:spcPts val="0"/>
                        </a:spcAft>
                      </a:pPr>
                      <a:r>
                        <a:rPr lang="en-GB" sz="800" dirty="0" smtClean="0">
                          <a:effectLst/>
                        </a:rPr>
                        <a:t>4.2 ECOSYSTEM SERVICES</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nSpc>
                          <a:spcPct val="107000"/>
                        </a:lnSpc>
                        <a:spcAft>
                          <a:spcPts val="0"/>
                        </a:spcAft>
                      </a:pPr>
                      <a:r>
                        <a:rPr lang="en-GB" sz="600" dirty="0" smtClean="0">
                          <a:effectLst/>
                        </a:rPr>
                        <a:t>4.2.1 SITE MEETS OR EXCEEDS THRESHOLDS</a:t>
                      </a:r>
                      <a:r>
                        <a:rPr lang="en-GB" sz="600" baseline="0" dirty="0" smtClean="0">
                          <a:effectLst/>
                        </a:rPr>
                        <a:t> FOR ECOSYSTEM SERVICES</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MET</a:t>
                      </a:r>
                      <a:r>
                        <a:rPr lang="en-GB" sz="600" baseline="0" dirty="0" smtClean="0">
                          <a:effectLst/>
                          <a:latin typeface="Calibri" panose="020F0502020204030204" pitchFamily="34" charset="0"/>
                          <a:ea typeface="Calibri" panose="020F0502020204030204" pitchFamily="34" charset="0"/>
                          <a:cs typeface="Times New Roman" panose="02020603050405020304" pitchFamily="18" charset="0"/>
                        </a:rPr>
                        <a:t> + conditions</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4">
                        <a:alpha val="60000"/>
                      </a:schemeClr>
                    </a:solidFill>
                  </a:tcPr>
                </a:tc>
                <a:tc rowSpan="2">
                  <a:txBody>
                    <a:bodyPr/>
                    <a:lstStyle/>
                    <a:p>
                      <a:pPr>
                        <a:lnSpc>
                          <a:spcPct val="107000"/>
                        </a:lnSpc>
                        <a:spcAft>
                          <a:spcPts val="0"/>
                        </a:spcAft>
                      </a:pPr>
                      <a:r>
                        <a:rPr lang="en-GB" sz="700" dirty="0" smtClean="0">
                          <a:effectLst/>
                          <a:latin typeface="Calibri" panose="020F0502020204030204" pitchFamily="34" charset="0"/>
                          <a:ea typeface="Calibri" panose="020F0502020204030204" pitchFamily="34" charset="0"/>
                          <a:cs typeface="Times New Roman" panose="02020603050405020304" pitchFamily="18" charset="0"/>
                        </a:rPr>
                        <a:t>MET, BUT COULD</a:t>
                      </a:r>
                      <a:r>
                        <a:rPr lang="en-GB" sz="700" baseline="0" dirty="0" smtClean="0">
                          <a:effectLst/>
                          <a:latin typeface="Calibri" panose="020F0502020204030204" pitchFamily="34" charset="0"/>
                          <a:ea typeface="Calibri" panose="020F0502020204030204" pitchFamily="34" charset="0"/>
                          <a:cs typeface="Times New Roman" panose="02020603050405020304" pitchFamily="18" charset="0"/>
                        </a:rPr>
                        <a:t> BE IMPROVED: SEE EAGL STATEMENT BELOW</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extLst>
                  <a:ext uri="{0D108BD9-81ED-4DB2-BD59-A6C34878D82A}">
                    <a16:rowId xmlns:a16="http://schemas.microsoft.com/office/drawing/2014/main" val="1894403343"/>
                  </a:ext>
                </a:extLst>
              </a:tr>
              <a:tr h="105390">
                <a:tc gridSpan="2" vMerge="1">
                  <a:txBody>
                    <a:bodyPr/>
                    <a:lstStyle/>
                    <a:p>
                      <a:endParaRPr lang="en-GB"/>
                    </a:p>
                  </a:txBody>
                  <a:tcPr/>
                </a:tc>
                <a:tc hMerge="1"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600" dirty="0" smtClean="0">
                          <a:effectLst/>
                        </a:rPr>
                        <a:t>4.2.2 ECOSYSTEM SERVICE PROVISION DOES</a:t>
                      </a:r>
                      <a:r>
                        <a:rPr lang="en-GB" sz="600" baseline="0" dirty="0" smtClean="0">
                          <a:effectLst/>
                        </a:rPr>
                        <a:t> NOT PREJUDICE OTHER NATURAL VALUES</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vMerge="1">
                  <a:txBody>
                    <a:bodyPr/>
                    <a:lstStyle/>
                    <a:p>
                      <a:pPr>
                        <a:lnSpc>
                          <a:spcPct val="107000"/>
                        </a:lnSpc>
                        <a:spcAft>
                          <a:spcPts val="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999" marR="43999" marT="0" marB="0">
                    <a:solidFill>
                      <a:schemeClr val="accent6">
                        <a:lumMod val="20000"/>
                        <a:lumOff val="80000"/>
                        <a:alpha val="60000"/>
                      </a:schemeClr>
                    </a:solidFill>
                  </a:tcPr>
                </a:tc>
                <a:extLst>
                  <a:ext uri="{0D108BD9-81ED-4DB2-BD59-A6C34878D82A}">
                    <a16:rowId xmlns:a16="http://schemas.microsoft.com/office/drawing/2014/main" val="3994747862"/>
                  </a:ext>
                </a:extLst>
              </a:tr>
              <a:tr h="135461">
                <a:tc gridSpan="2" vMerge="1">
                  <a:txBody>
                    <a:bodyPr/>
                    <a:lstStyle/>
                    <a:p>
                      <a:endParaRPr lang="en-GB"/>
                    </a:p>
                  </a:txBody>
                  <a:tcPr/>
                </a:tc>
                <a:tc hMerge="1" vMerge="1">
                  <a:txBody>
                    <a:bodyPr/>
                    <a:lstStyle/>
                    <a:p>
                      <a:endParaRPr lang="en-GB"/>
                    </a:p>
                  </a:txBody>
                  <a:tcPr/>
                </a:tc>
                <a:tc>
                  <a:txBody>
                    <a:bodyPr/>
                    <a:lstStyle/>
                    <a:p>
                      <a:pPr>
                        <a:lnSpc>
                          <a:spcPct val="107000"/>
                        </a:lnSpc>
                        <a:spcAft>
                          <a:spcPts val="0"/>
                        </a:spcAft>
                      </a:pPr>
                      <a:r>
                        <a:rPr lang="en-GB" sz="800" dirty="0" smtClean="0">
                          <a:effectLst/>
                        </a:rPr>
                        <a:t>4.3 CULTURAL VALUES</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nSpc>
                          <a:spcPct val="107000"/>
                        </a:lnSpc>
                        <a:spcAft>
                          <a:spcPts val="0"/>
                        </a:spcAft>
                      </a:pPr>
                      <a:r>
                        <a:rPr lang="en-GB" sz="600" dirty="0" smtClean="0">
                          <a:effectLst/>
                        </a:rPr>
                        <a:t>4.3.1 SITE MEETS OR EXCEEDS THRESHOLDS</a:t>
                      </a:r>
                      <a:r>
                        <a:rPr lang="en-GB" sz="600" baseline="0" dirty="0" smtClean="0">
                          <a:effectLst/>
                        </a:rPr>
                        <a:t> FOR MAJOR CULTURAL VALUES</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gn="ctr">
                        <a:lnSpc>
                          <a:spcPct val="107000"/>
                        </a:lnSpc>
                        <a:spcAft>
                          <a:spcPts val="0"/>
                        </a:spcAft>
                      </a:pPr>
                      <a:r>
                        <a:rPr lang="en-GB" sz="600" dirty="0" smtClean="0">
                          <a:effectLst/>
                          <a:latin typeface="Calibri" panose="020F0502020204030204" pitchFamily="34" charset="0"/>
                          <a:ea typeface="Calibri" panose="020F0502020204030204" pitchFamily="34" charset="0"/>
                          <a:cs typeface="Times New Roman" panose="02020603050405020304" pitchFamily="18" charset="0"/>
                        </a:rPr>
                        <a:t>FULLY MET</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alpha val="60000"/>
                      </a:schemeClr>
                    </a:solidFill>
                  </a:tcPr>
                </a:tc>
                <a:tc>
                  <a:txBody>
                    <a:bodyPr/>
                    <a:lstStyle/>
                    <a:p>
                      <a:pPr>
                        <a:lnSpc>
                          <a:spcPct val="107000"/>
                        </a:lnSpc>
                        <a:spcAft>
                          <a:spcPts val="0"/>
                        </a:spcAft>
                      </a:pPr>
                      <a:r>
                        <a:rPr lang="en-GB" sz="5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extLst>
                  <a:ext uri="{0D108BD9-81ED-4DB2-BD59-A6C34878D82A}">
                    <a16:rowId xmlns:a16="http://schemas.microsoft.com/office/drawing/2014/main" val="371611857"/>
                  </a:ext>
                </a:extLst>
              </a:tr>
            </a:tbl>
          </a:graphicData>
        </a:graphic>
      </p:graphicFrame>
    </p:spTree>
    <p:extLst>
      <p:ext uri="{BB962C8B-B14F-4D97-AF65-F5344CB8AC3E}">
        <p14:creationId xmlns:p14="http://schemas.microsoft.com/office/powerpoint/2010/main" val="35685919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26218" y="292670"/>
          <a:ext cx="9082614" cy="6305502"/>
        </p:xfrm>
        <a:graphic>
          <a:graphicData uri="http://schemas.openxmlformats.org/drawingml/2006/table">
            <a:tbl>
              <a:tblPr firstRow="1" firstCol="1" bandRow="1">
                <a:tableStyleId>{16D9F66E-5EB9-4882-86FB-DCBF35E3C3E4}</a:tableStyleId>
              </a:tblPr>
              <a:tblGrid>
                <a:gridCol w="1025512">
                  <a:extLst>
                    <a:ext uri="{9D8B030D-6E8A-4147-A177-3AD203B41FA5}">
                      <a16:colId xmlns:a16="http://schemas.microsoft.com/office/drawing/2014/main" val="2834116656"/>
                    </a:ext>
                  </a:extLst>
                </a:gridCol>
                <a:gridCol w="1981947">
                  <a:extLst>
                    <a:ext uri="{9D8B030D-6E8A-4147-A177-3AD203B41FA5}">
                      <a16:colId xmlns:a16="http://schemas.microsoft.com/office/drawing/2014/main" val="998092269"/>
                    </a:ext>
                  </a:extLst>
                </a:gridCol>
                <a:gridCol w="2395116">
                  <a:extLst>
                    <a:ext uri="{9D8B030D-6E8A-4147-A177-3AD203B41FA5}">
                      <a16:colId xmlns:a16="http://schemas.microsoft.com/office/drawing/2014/main" val="1698383554"/>
                    </a:ext>
                  </a:extLst>
                </a:gridCol>
                <a:gridCol w="1891289">
                  <a:extLst>
                    <a:ext uri="{9D8B030D-6E8A-4147-A177-3AD203B41FA5}">
                      <a16:colId xmlns:a16="http://schemas.microsoft.com/office/drawing/2014/main" val="1808159996"/>
                    </a:ext>
                  </a:extLst>
                </a:gridCol>
                <a:gridCol w="1788750">
                  <a:extLst>
                    <a:ext uri="{9D8B030D-6E8A-4147-A177-3AD203B41FA5}">
                      <a16:colId xmlns:a16="http://schemas.microsoft.com/office/drawing/2014/main" val="115118865"/>
                    </a:ext>
                  </a:extLst>
                </a:gridCol>
              </a:tblGrid>
              <a:tr h="361305">
                <a:tc gridSpan="3">
                  <a:txBody>
                    <a:bodyPr/>
                    <a:lstStyle/>
                    <a:p>
                      <a:pPr>
                        <a:lnSpc>
                          <a:spcPct val="107000"/>
                        </a:lnSpc>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RAS MOHAMMED NATIONAL PARK VALUES –</a:t>
                      </a:r>
                      <a:r>
                        <a:rPr lang="en-GB" sz="1100" baseline="0" dirty="0" smtClean="0">
                          <a:effectLst/>
                          <a:latin typeface="Calibri" panose="020F0502020204030204" pitchFamily="34" charset="0"/>
                          <a:ea typeface="Calibri" panose="020F0502020204030204" pitchFamily="34" charset="0"/>
                          <a:cs typeface="Times New Roman" panose="02020603050405020304" pitchFamily="18" charset="0"/>
                        </a:rPr>
                        <a:t> OUTCOME TABLE</a:t>
                      </a:r>
                    </a:p>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60000"/>
                        <a:lumOff val="40000"/>
                        <a:alpha val="60000"/>
                      </a:schemeClr>
                    </a:solidFill>
                  </a:tcPr>
                </a:tc>
                <a:tc hMerge="1">
                  <a:txBody>
                    <a:bodyPr/>
                    <a:lstStyle/>
                    <a:p>
                      <a:pPr>
                        <a:lnSpc>
                          <a:spcPct val="107000"/>
                        </a:lnSpc>
                        <a:spcAft>
                          <a:spcPts val="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999" marR="43999" marT="0" marB="0">
                    <a:solidFill>
                      <a:schemeClr val="accent6">
                        <a:lumMod val="20000"/>
                        <a:lumOff val="80000"/>
                        <a:alpha val="60000"/>
                      </a:schemeClr>
                    </a:solidFill>
                  </a:tcPr>
                </a:tc>
                <a:tc hMerge="1">
                  <a:txBody>
                    <a:bodyPr/>
                    <a:lstStyle/>
                    <a:p>
                      <a:pPr>
                        <a:lnSpc>
                          <a:spcPct val="107000"/>
                        </a:lnSpc>
                        <a:spcAft>
                          <a:spcPts val="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999" marR="43999" marT="0" marB="0">
                    <a:solidFill>
                      <a:schemeClr val="accent6">
                        <a:lumMod val="20000"/>
                        <a:lumOff val="80000"/>
                        <a:alpha val="60000"/>
                      </a:schemeClr>
                    </a:solidFill>
                  </a:tcPr>
                </a:tc>
                <a:tc>
                  <a:txBody>
                    <a:bodyPr/>
                    <a:lstStyle/>
                    <a:p>
                      <a:pPr>
                        <a:lnSpc>
                          <a:spcPct val="107000"/>
                        </a:lnSpc>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SITE INDICATORS</a:t>
                      </a:r>
                    </a:p>
                    <a:p>
                      <a:pPr>
                        <a:lnSpc>
                          <a:spcPct val="107000"/>
                        </a:lnSpc>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KEY EVIDENCE</a:t>
                      </a:r>
                      <a:r>
                        <a:rPr lang="en-GB" sz="1100" baseline="0" dirty="0" smtClean="0">
                          <a:effectLst/>
                          <a:latin typeface="Calibri" panose="020F0502020204030204" pitchFamily="34" charset="0"/>
                          <a:ea typeface="Calibri" panose="020F0502020204030204" pitchFamily="34" charset="0"/>
                          <a:cs typeface="Times New Roman" panose="02020603050405020304" pitchFamily="18" charset="0"/>
                        </a:rPr>
                        <a:t> LINKS: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60000"/>
                        <a:lumOff val="40000"/>
                        <a:alpha val="60000"/>
                      </a:schemeClr>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hlinkClick r:id="rId2"/>
                        </a:rPr>
                        <a:t>Reef sensitivity and zoning plan 2017</a:t>
                      </a:r>
                      <a:endParaRPr lang="en-GB" sz="11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60000"/>
                        <a:lumOff val="40000"/>
                        <a:alpha val="60000"/>
                      </a:schemeClr>
                    </a:solidFill>
                  </a:tcPr>
                </a:tc>
                <a:extLst>
                  <a:ext uri="{0D108BD9-81ED-4DB2-BD59-A6C34878D82A}">
                    <a16:rowId xmlns:a16="http://schemas.microsoft.com/office/drawing/2014/main" val="3427738314"/>
                  </a:ext>
                </a:extLst>
              </a:tr>
              <a:tr h="361305">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MAJOR SITE VALUES</a:t>
                      </a:r>
                    </a:p>
                  </a:txBody>
                  <a:tcPr marL="40614" marR="40614" marT="0" marB="0">
                    <a:solidFill>
                      <a:schemeClr val="accent6">
                        <a:lumMod val="20000"/>
                        <a:lumOff val="80000"/>
                        <a:alpha val="60000"/>
                      </a:schemeClr>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GB" sz="1100" b="1" dirty="0" smtClean="0">
                          <a:effectLst/>
                          <a:latin typeface="Calibri" panose="020F0502020204030204" pitchFamily="34" charset="0"/>
                          <a:ea typeface="Calibri" panose="020F0502020204030204" pitchFamily="34" charset="0"/>
                          <a:cs typeface="Times New Roman" panose="02020603050405020304" pitchFamily="18" charset="0"/>
                        </a:rPr>
                        <a:t>MONITORING OF VALUES</a:t>
                      </a:r>
                    </a:p>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GB" sz="1100" b="1" dirty="0" smtClean="0">
                          <a:effectLst/>
                          <a:latin typeface="Calibri" panose="020F0502020204030204" pitchFamily="34" charset="0"/>
                          <a:ea typeface="Calibri" panose="020F0502020204030204" pitchFamily="34" charset="0"/>
                          <a:cs typeface="Times New Roman" panose="02020603050405020304" pitchFamily="18" charset="0"/>
                        </a:rPr>
                        <a:t>THRESHOLDS OF SUCCESS</a:t>
                      </a:r>
                    </a:p>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GB" sz="800" b="1" baseline="0" dirty="0" smtClean="0">
                          <a:effectLst/>
                          <a:latin typeface="Arial" panose="020B0604020202020204" pitchFamily="34" charset="0"/>
                          <a:ea typeface="Calibri" panose="020F0502020204030204" pitchFamily="34" charset="0"/>
                          <a:cs typeface="Times New Roman" panose="02020603050405020304" pitchFamily="18" charset="0"/>
                        </a:rPr>
                        <a:t>CONDITION OF VALUES</a:t>
                      </a:r>
                    </a:p>
                    <a:p>
                      <a:pPr>
                        <a:lnSpc>
                          <a:spcPct val="107000"/>
                        </a:lnSpc>
                        <a:spcAft>
                          <a:spcPts val="0"/>
                        </a:spcAft>
                      </a:pPr>
                      <a:endParaRPr lang="en-GB" sz="800" baseline="0" dirty="0">
                        <a:effectLst/>
                        <a:latin typeface="Arial" panose="020B060402020202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GB" sz="1100" b="1" dirty="0" smtClean="0">
                          <a:effectLst/>
                          <a:latin typeface="Calibri" panose="020F0502020204030204" pitchFamily="34" charset="0"/>
                          <a:ea typeface="Calibri" panose="020F0502020204030204" pitchFamily="34" charset="0"/>
                          <a:cs typeface="Times New Roman" panose="02020603050405020304" pitchFamily="18" charset="0"/>
                        </a:rPr>
                        <a:t>SUMMARY OF TRENDS AND RESULTS</a:t>
                      </a:r>
                    </a:p>
                  </a:txBody>
                  <a:tcPr marL="40614" marR="40614" marT="0" marB="0">
                    <a:solidFill>
                      <a:schemeClr val="accent6">
                        <a:lumMod val="20000"/>
                        <a:lumOff val="80000"/>
                        <a:alpha val="60000"/>
                      </a:schemeClr>
                    </a:solidFill>
                  </a:tcPr>
                </a:tc>
                <a:extLst>
                  <a:ext uri="{0D108BD9-81ED-4DB2-BD59-A6C34878D82A}">
                    <a16:rowId xmlns:a16="http://schemas.microsoft.com/office/drawing/2014/main" val="615582586"/>
                  </a:ext>
                </a:extLst>
              </a:tr>
              <a:tr h="1565324">
                <a:tc rowSpan="3">
                  <a:txBody>
                    <a:bodyPr/>
                    <a:lstStyle/>
                    <a:p>
                      <a:pPr>
                        <a:lnSpc>
                          <a:spcPct val="107000"/>
                        </a:lnSpc>
                        <a:spcAft>
                          <a:spcPts val="0"/>
                        </a:spcAft>
                      </a:pPr>
                      <a:r>
                        <a:rPr lang="en-GB" sz="1100" dirty="0">
                          <a:effectLst/>
                        </a:rPr>
                        <a:t>1. </a:t>
                      </a:r>
                      <a:r>
                        <a:rPr lang="en-GB" sz="1100" dirty="0" smtClean="0">
                          <a:effectLst/>
                        </a:rPr>
                        <a:t>NATURAL VALUES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nSpc>
                          <a:spcPct val="107000"/>
                        </a:lnSpc>
                        <a:spcAft>
                          <a:spcPts val="0"/>
                        </a:spcAft>
                      </a:pPr>
                      <a:r>
                        <a:rPr lang="en-GB" sz="800" b="1" dirty="0" smtClean="0">
                          <a:effectLst/>
                          <a:latin typeface="Calibri" panose="020F0502020204030204" pitchFamily="34" charset="0"/>
                          <a:ea typeface="Calibri" panose="020F0502020204030204" pitchFamily="34" charset="0"/>
                          <a:cs typeface="Times New Roman" panose="02020603050405020304" pitchFamily="18" charset="0"/>
                        </a:rPr>
                        <a:t>CORAL REEF: </a:t>
                      </a:r>
                      <a:r>
                        <a:rPr lang="en-GB" sz="800" b="0" dirty="0" smtClean="0">
                          <a:effectLst/>
                          <a:latin typeface="Calibri" panose="020F0502020204030204" pitchFamily="34" charset="0"/>
                          <a:ea typeface="Calibri" panose="020F0502020204030204" pitchFamily="34" charset="0"/>
                          <a:cs typeface="Times New Roman" panose="02020603050405020304" pitchFamily="18" charset="0"/>
                        </a:rPr>
                        <a:t>Detailed coral reef transect monitoring at 22 key sites within RMNP,</a:t>
                      </a:r>
                      <a:r>
                        <a:rPr lang="en-GB" sz="800" b="0" baseline="0" dirty="0" smtClean="0">
                          <a:effectLst/>
                          <a:latin typeface="Calibri" panose="020F0502020204030204" pitchFamily="34" charset="0"/>
                          <a:ea typeface="Calibri" panose="020F0502020204030204" pitchFamily="34" charset="0"/>
                          <a:cs typeface="Times New Roman" panose="02020603050405020304" pitchFamily="18" charset="0"/>
                        </a:rPr>
                        <a:t> measure species diversity (n), live cover (%). Also remote sensing of 60km reef. Crown of Thorns (</a:t>
                      </a:r>
                      <a:r>
                        <a:rPr lang="en-GB" sz="800" b="1" baseline="0" dirty="0" err="1" smtClean="0">
                          <a:effectLst/>
                          <a:latin typeface="Calibri" panose="020F0502020204030204" pitchFamily="34" charset="0"/>
                          <a:ea typeface="Calibri" panose="020F0502020204030204" pitchFamily="34" charset="0"/>
                          <a:cs typeface="Times New Roman" panose="02020603050405020304" pitchFamily="18" charset="0"/>
                        </a:rPr>
                        <a:t>CoT</a:t>
                      </a:r>
                      <a:r>
                        <a:rPr lang="en-GB" sz="800" b="1" baseline="0" dirty="0" smtClean="0">
                          <a:effectLst/>
                          <a:latin typeface="Calibri" panose="020F0502020204030204" pitchFamily="34" charset="0"/>
                          <a:ea typeface="Calibri" panose="020F0502020204030204" pitchFamily="34" charset="0"/>
                          <a:cs typeface="Times New Roman" panose="02020603050405020304" pitchFamily="18" charset="0"/>
                        </a:rPr>
                        <a:t>)</a:t>
                      </a:r>
                      <a:r>
                        <a:rPr lang="en-GB" sz="800" b="0" baseline="0" dirty="0" smtClean="0">
                          <a:effectLst/>
                          <a:latin typeface="Calibri" panose="020F0502020204030204" pitchFamily="34" charset="0"/>
                          <a:ea typeface="Calibri" panose="020F0502020204030204" pitchFamily="34" charset="0"/>
                          <a:cs typeface="Times New Roman" panose="02020603050405020304" pitchFamily="18" charset="0"/>
                        </a:rPr>
                        <a:t>– RMNP protocols plus citizen science and NGO-supported M&amp;E activities </a:t>
                      </a:r>
                      <a:r>
                        <a:rPr lang="en-AU" sz="800" u="sng" kern="1200" dirty="0" smtClean="0">
                          <a:solidFill>
                            <a:schemeClr val="dk1"/>
                          </a:solidFill>
                          <a:effectLst/>
                          <a:latin typeface="Arial" panose="020B0604020202020204" pitchFamily="34" charset="0"/>
                          <a:ea typeface="+mn-ea"/>
                          <a:cs typeface="Arial" panose="020B0604020202020204" pitchFamily="34" charset="0"/>
                          <a:hlinkClick r:id="rId3"/>
                        </a:rPr>
                        <a:t>link</a:t>
                      </a:r>
                      <a:r>
                        <a:rPr lang="en-GB" sz="800" b="0" baseline="0" dirty="0" smtClean="0">
                          <a:effectLst/>
                          <a:latin typeface="Arial" panose="020B0604020202020204" pitchFamily="34" charset="0"/>
                          <a:ea typeface="Calibri" panose="020F0502020204030204" pitchFamily="34" charset="0"/>
                          <a:cs typeface="Arial" panose="020B0604020202020204" pitchFamily="34" charset="0"/>
                        </a:rPr>
                        <a:t>. </a:t>
                      </a:r>
                      <a:r>
                        <a:rPr lang="en-GB" sz="800" b="1" baseline="0" dirty="0" smtClean="0">
                          <a:effectLst/>
                          <a:latin typeface="Calibri" panose="020F0502020204030204" pitchFamily="34" charset="0"/>
                          <a:ea typeface="Calibri" panose="020F0502020204030204" pitchFamily="34" charset="0"/>
                          <a:cs typeface="Times New Roman" panose="02020603050405020304" pitchFamily="18" charset="0"/>
                        </a:rPr>
                        <a:t>Fisheries </a:t>
                      </a:r>
                      <a:r>
                        <a:rPr lang="en-GB" sz="800" b="0" baseline="0" dirty="0" smtClean="0">
                          <a:effectLst/>
                          <a:latin typeface="Calibri" panose="020F0502020204030204" pitchFamily="34" charset="0"/>
                          <a:ea typeface="Calibri" panose="020F0502020204030204" pitchFamily="34" charset="0"/>
                          <a:cs typeface="Times New Roman" panose="02020603050405020304" pitchFamily="18" charset="0"/>
                        </a:rPr>
                        <a:t>diversity and abundance – studies within / out RMNP and at 22 key sites monitor invertebrates and fish, with key indicator species (</a:t>
                      </a:r>
                      <a:r>
                        <a:rPr lang="en-GB" sz="800" b="0" baseline="0" dirty="0" err="1" smtClean="0">
                          <a:effectLst/>
                          <a:latin typeface="Calibri" panose="020F0502020204030204" pitchFamily="34" charset="0"/>
                          <a:ea typeface="Calibri" panose="020F0502020204030204" pitchFamily="34" charset="0"/>
                          <a:cs typeface="Times New Roman" panose="02020603050405020304" pitchFamily="18" charset="0"/>
                        </a:rPr>
                        <a:t>ie</a:t>
                      </a:r>
                      <a:r>
                        <a:rPr lang="en-GB" sz="800" b="0" baseline="0" dirty="0" smtClean="0">
                          <a:effectLst/>
                          <a:latin typeface="Calibri" panose="020F0502020204030204" pitchFamily="34" charset="0"/>
                          <a:ea typeface="Calibri" panose="020F0502020204030204" pitchFamily="34" charset="0"/>
                          <a:cs typeface="Times New Roman" panose="02020603050405020304" pitchFamily="18" charset="0"/>
                        </a:rPr>
                        <a:t> butterfly fish) as well as studies on commercial species</a:t>
                      </a:r>
                      <a:r>
                        <a:rPr lang="en-GB" sz="800" b="1" baseline="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n-GB"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nSpc>
                          <a:spcPct val="107000"/>
                        </a:lnSpc>
                        <a:spcAft>
                          <a:spcPts val="0"/>
                        </a:spcAft>
                      </a:pPr>
                      <a:r>
                        <a:rPr lang="en-GB" sz="800" dirty="0" smtClean="0">
                          <a:effectLst/>
                          <a:latin typeface="Calibri" panose="020F0502020204030204" pitchFamily="34" charset="0"/>
                          <a:ea typeface="Calibri" panose="020F0502020204030204" pitchFamily="34" charset="0"/>
                          <a:cs typeface="Times New Roman" panose="02020603050405020304" pitchFamily="18" charset="0"/>
                        </a:rPr>
                        <a:t>At each key site: maintain stable or increasing</a:t>
                      </a:r>
                      <a:r>
                        <a:rPr lang="en-GB" sz="800" baseline="0" dirty="0" smtClean="0">
                          <a:effectLst/>
                          <a:latin typeface="Calibri" panose="020F0502020204030204" pitchFamily="34" charset="0"/>
                          <a:ea typeface="Calibri" panose="020F0502020204030204" pitchFamily="34" charset="0"/>
                          <a:cs typeface="Times New Roman" panose="02020603050405020304" pitchFamily="18" charset="0"/>
                        </a:rPr>
                        <a:t> species diversity; live coral cover; and key indicator species (invert / vertebrates, </a:t>
                      </a:r>
                      <a:r>
                        <a:rPr lang="en-GB" sz="800" baseline="0" dirty="0" err="1" smtClean="0">
                          <a:effectLst/>
                          <a:latin typeface="Calibri" panose="020F0502020204030204" pitchFamily="34" charset="0"/>
                          <a:ea typeface="Calibri" panose="020F0502020204030204" pitchFamily="34" charset="0"/>
                          <a:cs typeface="Times New Roman" panose="02020603050405020304" pitchFamily="18" charset="0"/>
                        </a:rPr>
                        <a:t>inc.</a:t>
                      </a:r>
                      <a:r>
                        <a:rPr lang="en-GB" sz="800" baseline="0" dirty="0" smtClean="0">
                          <a:effectLst/>
                          <a:latin typeface="Calibri" panose="020F0502020204030204" pitchFamily="34" charset="0"/>
                          <a:ea typeface="Calibri" panose="020F0502020204030204" pitchFamily="34" charset="0"/>
                          <a:cs typeface="Times New Roman" panose="02020603050405020304" pitchFamily="18" charset="0"/>
                        </a:rPr>
                        <a:t> butterfly fish); or minimal decreases at specific sites where this is offset by mean increases overall across 22 sites.</a:t>
                      </a:r>
                    </a:p>
                    <a:p>
                      <a:pPr>
                        <a:lnSpc>
                          <a:spcPct val="107000"/>
                        </a:lnSpc>
                        <a:spcAft>
                          <a:spcPts val="0"/>
                        </a:spcAft>
                      </a:pPr>
                      <a:endParaRPr lang="en-GB" sz="800" baseline="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800" baseline="0" dirty="0" smtClean="0">
                          <a:effectLst/>
                          <a:latin typeface="Calibri" panose="020F0502020204030204" pitchFamily="34" charset="0"/>
                          <a:ea typeface="Calibri" panose="020F0502020204030204" pitchFamily="34" charset="0"/>
                          <a:cs typeface="Times New Roman" panose="02020603050405020304" pitchFamily="18" charset="0"/>
                        </a:rPr>
                        <a:t>No </a:t>
                      </a:r>
                      <a:r>
                        <a:rPr lang="en-GB" sz="800" baseline="0" dirty="0" err="1" smtClean="0">
                          <a:effectLst/>
                          <a:latin typeface="Calibri" panose="020F0502020204030204" pitchFamily="34" charset="0"/>
                          <a:ea typeface="Calibri" panose="020F0502020204030204" pitchFamily="34" charset="0"/>
                          <a:cs typeface="Times New Roman" panose="02020603050405020304" pitchFamily="18" charset="0"/>
                        </a:rPr>
                        <a:t>CoT</a:t>
                      </a:r>
                      <a:r>
                        <a:rPr lang="en-GB" sz="800" baseline="0" dirty="0" smtClean="0">
                          <a:effectLst/>
                          <a:latin typeface="Calibri" panose="020F0502020204030204" pitchFamily="34" charset="0"/>
                          <a:ea typeface="Calibri" panose="020F0502020204030204" pitchFamily="34" charset="0"/>
                          <a:cs typeface="Times New Roman" panose="02020603050405020304" pitchFamily="18" charset="0"/>
                        </a:rPr>
                        <a:t> outbreaks beyond low density encounters</a:t>
                      </a:r>
                    </a:p>
                  </a:txBody>
                  <a:tcPr marL="40614" marR="40614" marT="0" marB="0">
                    <a:solidFill>
                      <a:schemeClr val="accent6">
                        <a:lumMod val="20000"/>
                        <a:lumOff val="80000"/>
                        <a:alpha val="60000"/>
                      </a:schemeClr>
                    </a:solidFill>
                  </a:tcPr>
                </a:tc>
                <a:tc>
                  <a:txBody>
                    <a:bodyPr/>
                    <a:lstStyle/>
                    <a:p>
                      <a:r>
                        <a:rPr lang="en-AU" sz="800" kern="1200" baseline="0" dirty="0" smtClean="0">
                          <a:solidFill>
                            <a:schemeClr val="dk1"/>
                          </a:solidFill>
                          <a:effectLst/>
                          <a:latin typeface="+mn-lt"/>
                          <a:ea typeface="+mn-ea"/>
                          <a:cs typeface="+mn-cs"/>
                        </a:rPr>
                        <a:t>Current reef quality is in good condition with </a:t>
                      </a:r>
                      <a:r>
                        <a:rPr lang="en-GB" sz="800" dirty="0" smtClean="0"/>
                        <a:t>average living cover diversity of 80% in most key sites. The highest coral cover recorded in shark observatory with 90% coral cover</a:t>
                      </a:r>
                      <a:r>
                        <a:rPr lang="en-AU" sz="800" kern="1200" baseline="0" dirty="0" smtClean="0">
                          <a:solidFill>
                            <a:schemeClr val="dk1"/>
                          </a:solidFill>
                          <a:effectLst/>
                          <a:latin typeface="+mn-lt"/>
                          <a:ea typeface="+mn-ea"/>
                          <a:cs typeface="+mn-cs"/>
                        </a:rPr>
                        <a:t>. The condition is </a:t>
                      </a:r>
                      <a:r>
                        <a:rPr lang="en-AU" sz="800" b="1" kern="1200" baseline="0" dirty="0" smtClean="0">
                          <a:solidFill>
                            <a:schemeClr val="dk1"/>
                          </a:solidFill>
                          <a:effectLst/>
                          <a:latin typeface="+mn-lt"/>
                          <a:ea typeface="+mn-ea"/>
                          <a:cs typeface="+mn-cs"/>
                        </a:rPr>
                        <a:t>better than the unprotected reef sites outside the control of the MPA</a:t>
                      </a:r>
                      <a:r>
                        <a:rPr lang="en-AU" sz="800" b="0" kern="1200" baseline="0" dirty="0" smtClean="0">
                          <a:solidFill>
                            <a:schemeClr val="dk1"/>
                          </a:solidFill>
                          <a:effectLst/>
                          <a:latin typeface="+mn-lt"/>
                          <a:ea typeface="+mn-ea"/>
                          <a:cs typeface="+mn-cs"/>
                        </a:rPr>
                        <a:t>. Bleaching in all sites is less than c10% and coral recruitment and survival rates are significantly high.</a:t>
                      </a:r>
                      <a:r>
                        <a:rPr lang="en-GB" sz="800" b="0" kern="1200" baseline="0" dirty="0" smtClean="0">
                          <a:solidFill>
                            <a:schemeClr val="dk1"/>
                          </a:solidFill>
                          <a:effectLst/>
                          <a:latin typeface="+mn-lt"/>
                          <a:ea typeface="+mn-ea"/>
                          <a:cs typeface="+mn-cs"/>
                        </a:rPr>
                        <a:t> </a:t>
                      </a:r>
                      <a:r>
                        <a:rPr lang="en-AU" sz="800" kern="1200" baseline="0" dirty="0" smtClean="0">
                          <a:solidFill>
                            <a:schemeClr val="dk1"/>
                          </a:solidFill>
                          <a:effectLst/>
                          <a:latin typeface="+mn-lt"/>
                          <a:ea typeface="+mn-ea"/>
                          <a:cs typeface="+mn-cs"/>
                        </a:rPr>
                        <a:t>Previous </a:t>
                      </a:r>
                      <a:r>
                        <a:rPr lang="en-AU" sz="800" kern="1200" baseline="0" dirty="0" err="1" smtClean="0">
                          <a:solidFill>
                            <a:schemeClr val="dk1"/>
                          </a:solidFill>
                          <a:effectLst/>
                          <a:latin typeface="+mn-lt"/>
                          <a:ea typeface="+mn-ea"/>
                          <a:cs typeface="+mn-cs"/>
                        </a:rPr>
                        <a:t>CoT</a:t>
                      </a:r>
                      <a:r>
                        <a:rPr lang="en-AU" sz="800" kern="1200" baseline="0" dirty="0" smtClean="0">
                          <a:solidFill>
                            <a:schemeClr val="dk1"/>
                          </a:solidFill>
                          <a:effectLst/>
                          <a:latin typeface="+mn-lt"/>
                          <a:ea typeface="+mn-ea"/>
                          <a:cs typeface="+mn-cs"/>
                        </a:rPr>
                        <a:t> events have not peaked the serious impacts of 2002 – which by 2005 had already shown good recovery. </a:t>
                      </a:r>
                      <a:endParaRPr lang="en-GB" sz="800" baseline="0" dirty="0">
                        <a:effectLst/>
                        <a:latin typeface="+mn-lt"/>
                        <a:ea typeface="Calibri" panose="020F0502020204030204" pitchFamily="34" charset="0"/>
                        <a:cs typeface="Times New Roman" panose="02020603050405020304" pitchFamily="18" charset="0"/>
                      </a:endParaRPr>
                    </a:p>
                  </a:txBody>
                  <a:tcPr marL="40614" marR="40614" marT="0" marB="0">
                    <a:solidFill>
                      <a:srgbClr val="E2F0D9">
                        <a:alpha val="80000"/>
                      </a:srgbClr>
                    </a:solidFill>
                  </a:tcPr>
                </a:tc>
                <a:tc>
                  <a:txBody>
                    <a:bodyPr/>
                    <a:lstStyle/>
                    <a:p>
                      <a:pPr>
                        <a:lnSpc>
                          <a:spcPct val="107000"/>
                        </a:lnSpc>
                        <a:spcAft>
                          <a:spcPts val="0"/>
                        </a:spcAft>
                      </a:pPr>
                      <a:r>
                        <a:rPr lang="en-GB" sz="5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500" dirty="0">
                          <a:effectLst/>
                        </a:rPr>
                        <a:t> </a:t>
                      </a:r>
                      <a:r>
                        <a:rPr lang="en-GB" sz="800" dirty="0" smtClean="0">
                          <a:effectLst/>
                          <a:latin typeface="Calibri" panose="020F0502020204030204" pitchFamily="34" charset="0"/>
                          <a:ea typeface="Calibri" panose="020F0502020204030204" pitchFamily="34" charset="0"/>
                          <a:cs typeface="Times New Roman" panose="02020603050405020304" pitchFamily="18" charset="0"/>
                        </a:rPr>
                        <a:t>Overall </a:t>
                      </a:r>
                      <a:r>
                        <a:rPr lang="en-GB" sz="800" b="1" dirty="0" smtClean="0">
                          <a:effectLst/>
                          <a:latin typeface="Calibri" panose="020F0502020204030204" pitchFamily="34" charset="0"/>
                          <a:ea typeface="Calibri" panose="020F0502020204030204" pitchFamily="34" charset="0"/>
                          <a:cs typeface="Times New Roman" panose="02020603050405020304" pitchFamily="18" charset="0"/>
                        </a:rPr>
                        <a:t>coral health is very good</a:t>
                      </a:r>
                      <a:r>
                        <a:rPr lang="en-GB" sz="800" dirty="0" smtClean="0">
                          <a:effectLst/>
                          <a:latin typeface="Calibri" panose="020F0502020204030204" pitchFamily="34" charset="0"/>
                          <a:ea typeface="Calibri" panose="020F0502020204030204" pitchFamily="34" charset="0"/>
                          <a:cs typeface="Times New Roman" panose="02020603050405020304" pitchFamily="18" charset="0"/>
                        </a:rPr>
                        <a:t>, with minor bleaching events recovering well with high recuperation. No </a:t>
                      </a:r>
                      <a:r>
                        <a:rPr lang="en-GB" sz="800" dirty="0" err="1" smtClean="0">
                          <a:effectLst/>
                          <a:latin typeface="Calibri" panose="020F0502020204030204" pitchFamily="34" charset="0"/>
                          <a:ea typeface="Calibri" panose="020F0502020204030204" pitchFamily="34" charset="0"/>
                          <a:cs typeface="Times New Roman" panose="02020603050405020304" pitchFamily="18" charset="0"/>
                        </a:rPr>
                        <a:t>CoT</a:t>
                      </a:r>
                      <a:r>
                        <a:rPr lang="en-GB" sz="800" dirty="0" smtClean="0">
                          <a:effectLst/>
                          <a:latin typeface="Calibri" panose="020F0502020204030204" pitchFamily="34" charset="0"/>
                          <a:ea typeface="Calibri" panose="020F0502020204030204" pitchFamily="34" charset="0"/>
                          <a:cs typeface="Times New Roman" panose="02020603050405020304" pitchFamily="18" charset="0"/>
                        </a:rPr>
                        <a:t> outbreaks. </a:t>
                      </a:r>
                      <a:r>
                        <a:rPr lang="en-GB" sz="800" b="1" dirty="0" smtClean="0">
                          <a:effectLst/>
                          <a:latin typeface="Calibri" panose="020F0502020204030204" pitchFamily="34" charset="0"/>
                          <a:ea typeface="Calibri" panose="020F0502020204030204" pitchFamily="34" charset="0"/>
                          <a:cs typeface="Times New Roman" panose="02020603050405020304" pitchFamily="18" charset="0"/>
                        </a:rPr>
                        <a:t>Fish diversity</a:t>
                      </a:r>
                      <a:r>
                        <a:rPr lang="en-GB" sz="800" b="1" baseline="0" dirty="0" smtClean="0">
                          <a:effectLst/>
                          <a:latin typeface="Calibri" panose="020F0502020204030204" pitchFamily="34" charset="0"/>
                          <a:ea typeface="Calibri" panose="020F0502020204030204" pitchFamily="34" charset="0"/>
                          <a:cs typeface="Times New Roman" panose="02020603050405020304" pitchFamily="18" charset="0"/>
                        </a:rPr>
                        <a:t> and abundance remains high</a:t>
                      </a:r>
                      <a:r>
                        <a:rPr lang="en-GB" sz="800" baseline="0" dirty="0" smtClean="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0"/>
                        </a:spcAft>
                      </a:pPr>
                      <a:endParaRPr lang="en-GB" sz="800" baseline="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800" b="1" baseline="0" dirty="0" smtClean="0">
                          <a:effectLst/>
                          <a:latin typeface="Calibri" panose="020F0502020204030204" pitchFamily="34" charset="0"/>
                          <a:ea typeface="Calibri" panose="020F0502020204030204" pitchFamily="34" charset="0"/>
                          <a:cs typeface="Times New Roman" panose="02020603050405020304" pitchFamily="18" charset="0"/>
                        </a:rPr>
                        <a:t>Protection is effectively maintaining coral reef values</a:t>
                      </a:r>
                      <a:r>
                        <a:rPr lang="en-GB" sz="800" baseline="0" dirty="0" smtClean="0">
                          <a:effectLst/>
                          <a:latin typeface="Calibri" panose="020F0502020204030204" pitchFamily="34" charset="0"/>
                          <a:ea typeface="Calibri" panose="020F0502020204030204" pitchFamily="34" charset="0"/>
                          <a:cs typeface="Times New Roman" panose="02020603050405020304" pitchFamily="18" charset="0"/>
                        </a:rPr>
                        <a:t>, compared to areas adjacent and outside the MPA, and  the 35 years of protection to date has clearly had a conservation impact.</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extLst>
                  <a:ext uri="{0D108BD9-81ED-4DB2-BD59-A6C34878D82A}">
                    <a16:rowId xmlns:a16="http://schemas.microsoft.com/office/drawing/2014/main" val="3039221113"/>
                  </a:ext>
                </a:extLst>
              </a:tr>
              <a:tr h="677301">
                <a:tc vMerge="1">
                  <a:txBody>
                    <a:bodyPr/>
                    <a:lstStyle/>
                    <a:p>
                      <a:endParaRPr lang="en-GB"/>
                    </a:p>
                  </a:txBody>
                  <a:tcPr/>
                </a:tc>
                <a:tc>
                  <a:txBody>
                    <a:bodyPr/>
                    <a:lstStyle/>
                    <a:p>
                      <a:pPr>
                        <a:lnSpc>
                          <a:spcPct val="107000"/>
                        </a:lnSpc>
                        <a:spcAft>
                          <a:spcPts val="0"/>
                        </a:spcAft>
                      </a:pPr>
                      <a:r>
                        <a:rPr lang="en-GB" sz="800" b="1" dirty="0" smtClean="0">
                          <a:effectLst/>
                          <a:latin typeface="Calibri" panose="020F0502020204030204" pitchFamily="34" charset="0"/>
                          <a:ea typeface="Calibri" panose="020F0502020204030204" pitchFamily="34" charset="0"/>
                          <a:cs typeface="Times New Roman" panose="02020603050405020304" pitchFamily="18" charset="0"/>
                        </a:rPr>
                        <a:t>BIRDS:</a:t>
                      </a:r>
                      <a:r>
                        <a:rPr lang="en-GB" sz="800" b="1"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800" b="0" dirty="0" smtClean="0">
                          <a:effectLst/>
                          <a:latin typeface="Calibri" panose="020F0502020204030204" pitchFamily="34" charset="0"/>
                          <a:ea typeface="Calibri" panose="020F0502020204030204" pitchFamily="34" charset="0"/>
                          <a:cs typeface="Times New Roman" panose="02020603050405020304" pitchFamily="18" charset="0"/>
                        </a:rPr>
                        <a:t>240 species recorded.</a:t>
                      </a:r>
                      <a:r>
                        <a:rPr lang="en-GB" sz="800" b="0" baseline="0" dirty="0" smtClean="0">
                          <a:effectLst/>
                          <a:latin typeface="Calibri" panose="020F0502020204030204" pitchFamily="34" charset="0"/>
                          <a:ea typeface="Calibri" panose="020F0502020204030204" pitchFamily="34" charset="0"/>
                          <a:cs typeface="Times New Roman" panose="02020603050405020304" pitchFamily="18" charset="0"/>
                        </a:rPr>
                        <a:t> White stork migration of key significance. Annual monitoring during migration Aug-Oct. Bird observation sites and hides in place.</a:t>
                      </a:r>
                      <a:endParaRPr lang="en-GB" sz="800" b="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nSpc>
                          <a:spcPct val="107000"/>
                        </a:lnSpc>
                        <a:spcAft>
                          <a:spcPts val="0"/>
                        </a:spcAft>
                      </a:pPr>
                      <a:r>
                        <a:rPr lang="en-GB" sz="800" dirty="0" smtClean="0">
                          <a:effectLst/>
                          <a:latin typeface="Calibri" panose="020F0502020204030204" pitchFamily="34" charset="0"/>
                          <a:ea typeface="Calibri" panose="020F0502020204030204" pitchFamily="34" charset="0"/>
                          <a:cs typeface="Times New Roman" panose="02020603050405020304" pitchFamily="18" charset="0"/>
                        </a:rPr>
                        <a:t>Presence</a:t>
                      </a:r>
                      <a:r>
                        <a:rPr lang="en-GB" sz="800" baseline="0" dirty="0" smtClean="0">
                          <a:effectLst/>
                          <a:latin typeface="Calibri" panose="020F0502020204030204" pitchFamily="34" charset="0"/>
                          <a:ea typeface="Calibri" panose="020F0502020204030204" pitchFamily="34" charset="0"/>
                          <a:cs typeface="Times New Roman" panose="02020603050405020304" pitchFamily="18" charset="0"/>
                        </a:rPr>
                        <a:t> of all resident species – at least 80 species observed per year; white stork migrants at least 150k individuals per year, preferably above 250k. No incidence of oil-spill deaths of birds. Seabird colony area stable, ratio of species and abundance is stable.</a:t>
                      </a:r>
                    </a:p>
                  </a:txBody>
                  <a:tcPr marL="40614" marR="40614" marT="0" marB="0">
                    <a:solidFill>
                      <a:schemeClr val="accent6">
                        <a:lumMod val="20000"/>
                        <a:lumOff val="80000"/>
                        <a:alpha val="60000"/>
                      </a:schemeClr>
                    </a:solidFill>
                  </a:tcPr>
                </a:tc>
                <a:tc>
                  <a:txBody>
                    <a:bodyPr/>
                    <a:lstStyle/>
                    <a:p>
                      <a:pPr>
                        <a:lnSpc>
                          <a:spcPct val="107000"/>
                        </a:lnSpc>
                        <a:spcAft>
                          <a:spcPts val="0"/>
                        </a:spcAft>
                      </a:pPr>
                      <a:r>
                        <a:rPr lang="en-GB" sz="800" dirty="0" smtClean="0">
                          <a:effectLst/>
                          <a:latin typeface="Calibri" panose="020F0502020204030204" pitchFamily="34" charset="0"/>
                          <a:ea typeface="Calibri" panose="020F0502020204030204" pitchFamily="34" charset="0"/>
                          <a:cs typeface="Times New Roman" panose="02020603050405020304" pitchFamily="18" charset="0"/>
                        </a:rPr>
                        <a:t>Bird</a:t>
                      </a:r>
                      <a:r>
                        <a:rPr lang="en-GB" sz="800" baseline="0" dirty="0" smtClean="0">
                          <a:effectLst/>
                          <a:latin typeface="Calibri" panose="020F0502020204030204" pitchFamily="34" charset="0"/>
                          <a:ea typeface="Calibri" panose="020F0502020204030204" pitchFamily="34" charset="0"/>
                          <a:cs typeface="Times New Roman" panose="02020603050405020304" pitchFamily="18" charset="0"/>
                        </a:rPr>
                        <a:t> diversity remains stable in 2017. </a:t>
                      </a:r>
                      <a:r>
                        <a:rPr lang="en-GB" sz="800" b="1" baseline="0" dirty="0" smtClean="0">
                          <a:effectLst/>
                          <a:latin typeface="Calibri" panose="020F0502020204030204" pitchFamily="34" charset="0"/>
                          <a:ea typeface="Calibri" panose="020F0502020204030204" pitchFamily="34" charset="0"/>
                          <a:cs typeface="Times New Roman" panose="02020603050405020304" pitchFamily="18" charset="0"/>
                        </a:rPr>
                        <a:t>2018 Stork migration over 180,000 individuals estimated to date</a:t>
                      </a:r>
                      <a:r>
                        <a:rPr lang="en-GB" sz="800" baseline="0" dirty="0" smtClean="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0"/>
                        </a:spcAft>
                      </a:pPr>
                      <a:r>
                        <a:rPr lang="en-GB" sz="800" baseline="0" dirty="0" smtClean="0">
                          <a:effectLst/>
                          <a:latin typeface="Calibri" panose="020F0502020204030204" pitchFamily="34" charset="0"/>
                          <a:ea typeface="Calibri" panose="020F0502020204030204" pitchFamily="34" charset="0"/>
                          <a:cs typeface="Times New Roman" panose="02020603050405020304" pitchFamily="18" charset="0"/>
                        </a:rPr>
                        <a:t>Seabird colonies stable.</a:t>
                      </a:r>
                    </a:p>
                    <a:p>
                      <a:pPr>
                        <a:lnSpc>
                          <a:spcPct val="107000"/>
                        </a:lnSpc>
                        <a:spcAft>
                          <a:spcPts val="0"/>
                        </a:spcAft>
                      </a:pPr>
                      <a:r>
                        <a:rPr lang="en-GB" sz="800" baseline="0" dirty="0" smtClean="0">
                          <a:effectLst/>
                          <a:latin typeface="Calibri" panose="020F0502020204030204" pitchFamily="34" charset="0"/>
                          <a:ea typeface="Calibri" panose="020F0502020204030204" pitchFamily="34" charset="0"/>
                          <a:cs typeface="Times New Roman" panose="02020603050405020304" pitchFamily="18" charset="0"/>
                        </a:rPr>
                        <a:t>No oil-related bird deaths recorded.</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nSpc>
                          <a:spcPct val="107000"/>
                        </a:lnSpc>
                        <a:spcAft>
                          <a:spcPts val="0"/>
                        </a:spcAft>
                      </a:pPr>
                      <a:r>
                        <a:rPr lang="en-GB" sz="800" b="1" dirty="0" smtClean="0">
                          <a:effectLst/>
                        </a:rPr>
                        <a:t>White Stork migration numbers</a:t>
                      </a:r>
                      <a:r>
                        <a:rPr lang="en-GB" sz="800" b="1" baseline="0" dirty="0" smtClean="0">
                          <a:effectLst/>
                        </a:rPr>
                        <a:t> are stable</a:t>
                      </a:r>
                      <a:r>
                        <a:rPr lang="en-GB" sz="800" baseline="0" dirty="0" smtClean="0">
                          <a:effectLst/>
                        </a:rPr>
                        <a:t>, but lower than in previous years. More access to flyway data from Eastern Europe / Anatolia would help RMNP better determine thresholds. </a:t>
                      </a:r>
                      <a:r>
                        <a:rPr lang="en-GB" sz="800" dirty="0">
                          <a:effectLst/>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extLst>
                  <a:ext uri="{0D108BD9-81ED-4DB2-BD59-A6C34878D82A}">
                    <a16:rowId xmlns:a16="http://schemas.microsoft.com/office/drawing/2014/main" val="2808285036"/>
                  </a:ext>
                </a:extLst>
              </a:tr>
              <a:tr h="541841">
                <a:tc vMerge="1">
                  <a:txBody>
                    <a:bodyPr/>
                    <a:lstStyle/>
                    <a:p>
                      <a:endParaRPr lang="en-GB"/>
                    </a:p>
                  </a:txBody>
                  <a:tcPr/>
                </a:tc>
                <a:tc>
                  <a:txBody>
                    <a:bodyPr/>
                    <a:lstStyle/>
                    <a:p>
                      <a:pPr>
                        <a:lnSpc>
                          <a:spcPct val="107000"/>
                        </a:lnSpc>
                        <a:spcAft>
                          <a:spcPts val="0"/>
                        </a:spcAft>
                      </a:pPr>
                      <a:r>
                        <a:rPr lang="en-GB" sz="800" b="1" dirty="0" smtClean="0">
                          <a:effectLst/>
                          <a:latin typeface="Calibri" panose="020F0502020204030204" pitchFamily="34" charset="0"/>
                          <a:ea typeface="Calibri" panose="020F0502020204030204" pitchFamily="34" charset="0"/>
                          <a:cs typeface="Times New Roman" panose="02020603050405020304" pitchFamily="18" charset="0"/>
                        </a:rPr>
                        <a:t>SEA TURTLES: </a:t>
                      </a:r>
                      <a:r>
                        <a:rPr lang="en-GB" sz="800" b="0" dirty="0" smtClean="0">
                          <a:effectLst/>
                          <a:latin typeface="Calibri" panose="020F0502020204030204" pitchFamily="34" charset="0"/>
                          <a:ea typeface="Calibri" panose="020F0502020204030204" pitchFamily="34" charset="0"/>
                          <a:cs typeface="Times New Roman" panose="02020603050405020304" pitchFamily="18" charset="0"/>
                        </a:rPr>
                        <a:t>Main beaches monitored for nesting</a:t>
                      </a:r>
                      <a:r>
                        <a:rPr lang="en-GB" sz="800" b="0" baseline="0" dirty="0" smtClean="0">
                          <a:effectLst/>
                          <a:latin typeface="Calibri" panose="020F0502020204030204" pitchFamily="34" charset="0"/>
                          <a:ea typeface="Calibri" panose="020F0502020204030204" pitchFamily="34" charset="0"/>
                          <a:cs typeface="Times New Roman" panose="02020603050405020304" pitchFamily="18" charset="0"/>
                        </a:rPr>
                        <a:t> turtles and hatchling success. Any illegal access recorded.</a:t>
                      </a:r>
                      <a:endParaRPr lang="en-GB" sz="800" b="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nSpc>
                          <a:spcPct val="107000"/>
                        </a:lnSpc>
                        <a:spcAft>
                          <a:spcPts val="0"/>
                        </a:spcAft>
                      </a:pPr>
                      <a:r>
                        <a:rPr lang="en-GB" sz="800" dirty="0" smtClean="0">
                          <a:effectLst/>
                          <a:latin typeface="Calibri" panose="020F0502020204030204" pitchFamily="34" charset="0"/>
                          <a:ea typeface="Calibri" panose="020F0502020204030204" pitchFamily="34" charset="0"/>
                          <a:cs typeface="Times New Roman" panose="02020603050405020304" pitchFamily="18" charset="0"/>
                        </a:rPr>
                        <a:t>Green</a:t>
                      </a:r>
                      <a:r>
                        <a:rPr lang="en-GB" sz="800" baseline="0" dirty="0" smtClean="0">
                          <a:effectLst/>
                          <a:latin typeface="Calibri" panose="020F0502020204030204" pitchFamily="34" charset="0"/>
                          <a:ea typeface="Calibri" panose="020F0502020204030204" pitchFamily="34" charset="0"/>
                          <a:cs typeface="Times New Roman" panose="02020603050405020304" pitchFamily="18" charset="0"/>
                        </a:rPr>
                        <a:t> Turtle nesting occurs at each site to at least 100% of ten-year average, for a greater than 120 nests per season total; Hawksbill turtle nests at greater than 30/season for all monitored beaches.</a:t>
                      </a:r>
                      <a:endParaRPr lang="en-GB" sz="8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nSpc>
                          <a:spcPct val="107000"/>
                        </a:lnSpc>
                        <a:spcAft>
                          <a:spcPts val="0"/>
                        </a:spcAft>
                      </a:pPr>
                      <a:r>
                        <a:rPr lang="en-GB" sz="800" dirty="0" smtClean="0">
                          <a:effectLst/>
                          <a:latin typeface="Calibri" panose="020F0502020204030204" pitchFamily="34" charset="0"/>
                          <a:ea typeface="Calibri" panose="020F0502020204030204" pitchFamily="34" charset="0"/>
                          <a:cs typeface="Times New Roman" panose="02020603050405020304" pitchFamily="18" charset="0"/>
                        </a:rPr>
                        <a:t>Turtle nesting beaches in stable condition. Nesting numbers stable</a:t>
                      </a:r>
                      <a:r>
                        <a:rPr lang="en-GB" sz="800" baseline="0" dirty="0" smtClean="0">
                          <a:effectLst/>
                          <a:latin typeface="Calibri" panose="020F0502020204030204" pitchFamily="34" charset="0"/>
                          <a:ea typeface="Calibri" panose="020F0502020204030204" pitchFamily="34" charset="0"/>
                          <a:cs typeface="Times New Roman" panose="02020603050405020304" pitchFamily="18" charset="0"/>
                        </a:rPr>
                        <a:t> yet species-specific monitoring unavailable since 2011.</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nSpc>
                          <a:spcPct val="107000"/>
                        </a:lnSpc>
                        <a:spcAft>
                          <a:spcPts val="0"/>
                        </a:spcAft>
                      </a:pPr>
                      <a:r>
                        <a:rPr lang="en-GB" sz="800" dirty="0" smtClean="0">
                          <a:effectLst/>
                        </a:rPr>
                        <a:t>Three marine turtle species recorded in RMNP waters and </a:t>
                      </a:r>
                      <a:r>
                        <a:rPr lang="en-GB" sz="800" b="1" dirty="0" smtClean="0">
                          <a:effectLst/>
                        </a:rPr>
                        <a:t>nesting success is stable</a:t>
                      </a:r>
                      <a:r>
                        <a:rPr lang="en-GB" sz="800" dirty="0" smtClean="0">
                          <a:effectLst/>
                        </a:rPr>
                        <a:t>. New turtle</a:t>
                      </a:r>
                      <a:r>
                        <a:rPr lang="en-GB" sz="800" baseline="0" dirty="0" smtClean="0">
                          <a:effectLst/>
                        </a:rPr>
                        <a:t> hatchery support to begin in 2019 with project funds (GEF)</a:t>
                      </a:r>
                      <a:r>
                        <a:rPr lang="en-GB" sz="800" dirty="0">
                          <a:effectLst/>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extLst>
                  <a:ext uri="{0D108BD9-81ED-4DB2-BD59-A6C34878D82A}">
                    <a16:rowId xmlns:a16="http://schemas.microsoft.com/office/drawing/2014/main" val="1985761159"/>
                  </a:ext>
                </a:extLst>
              </a:tr>
              <a:tr h="948222">
                <a:tc rowSpan="2">
                  <a:txBody>
                    <a:bodyPr/>
                    <a:lstStyle/>
                    <a:p>
                      <a:pPr>
                        <a:lnSpc>
                          <a:spcPct val="107000"/>
                        </a:lnSpc>
                        <a:spcAft>
                          <a:spcPts val="0"/>
                        </a:spcAft>
                      </a:pPr>
                      <a:r>
                        <a:rPr lang="en-GB" sz="1100" dirty="0">
                          <a:effectLst/>
                        </a:rPr>
                        <a:t>2. </a:t>
                      </a:r>
                      <a:r>
                        <a:rPr lang="en-GB" sz="1100" dirty="0" smtClean="0">
                          <a:effectLst/>
                        </a:rPr>
                        <a:t>ECOSYSTEM</a:t>
                      </a:r>
                      <a:r>
                        <a:rPr lang="en-GB" sz="1100" baseline="0" dirty="0" smtClean="0">
                          <a:effectLst/>
                        </a:rPr>
                        <a:t> SERVICE VALUES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nSpc>
                          <a:spcPct val="107000"/>
                        </a:lnSpc>
                        <a:spcAft>
                          <a:spcPts val="0"/>
                        </a:spcAft>
                      </a:pPr>
                      <a:r>
                        <a:rPr lang="en-GB" sz="800" b="1" dirty="0" smtClean="0">
                          <a:effectLst/>
                          <a:latin typeface="Calibri" panose="020F0502020204030204" pitchFamily="34" charset="0"/>
                          <a:ea typeface="Calibri" panose="020F0502020204030204" pitchFamily="34" charset="0"/>
                          <a:cs typeface="Times New Roman" panose="02020603050405020304" pitchFamily="18" charset="0"/>
                        </a:rPr>
                        <a:t>FISH PRODUCTIVITY: </a:t>
                      </a:r>
                      <a:r>
                        <a:rPr lang="en-GB" sz="800" b="0" baseline="0" dirty="0" smtClean="0">
                          <a:effectLst/>
                          <a:latin typeface="Calibri" panose="020F0502020204030204" pitchFamily="34" charset="0"/>
                          <a:ea typeface="Calibri" panose="020F0502020204030204" pitchFamily="34" charset="0"/>
                          <a:cs typeface="Times New Roman" panose="02020603050405020304" pitchFamily="18" charset="0"/>
                        </a:rPr>
                        <a:t>RMNP is a complete </a:t>
                      </a:r>
                      <a:r>
                        <a:rPr lang="en-GB" sz="800" b="1" baseline="0" dirty="0" smtClean="0">
                          <a:effectLst/>
                          <a:latin typeface="Calibri" panose="020F0502020204030204" pitchFamily="34" charset="0"/>
                          <a:ea typeface="Calibri" panose="020F0502020204030204" pitchFamily="34" charset="0"/>
                          <a:cs typeface="Times New Roman" panose="02020603050405020304" pitchFamily="18" charset="0"/>
                        </a:rPr>
                        <a:t>no-take zone</a:t>
                      </a:r>
                      <a:r>
                        <a:rPr lang="en-GB" sz="800" b="0" baseline="0" dirty="0" smtClean="0">
                          <a:effectLst/>
                          <a:latin typeface="Calibri" panose="020F0502020204030204" pitchFamily="34" charset="0"/>
                          <a:ea typeface="Calibri" panose="020F0502020204030204" pitchFamily="34" charset="0"/>
                          <a:cs typeface="Times New Roman" panose="02020603050405020304" pitchFamily="18" charset="0"/>
                        </a:rPr>
                        <a:t>. Adjacent zones have managed artisanal and commercial fisheries that benefit from RMNP productivity (reefs, mangroves, seagrass). Reef transect monitoring includes data on commercial species such as </a:t>
                      </a:r>
                      <a:r>
                        <a:rPr lang="en-GB" sz="800" b="0" i="1" baseline="0" dirty="0" err="1" smtClean="0">
                          <a:effectLst/>
                          <a:latin typeface="Calibri" panose="020F0502020204030204" pitchFamily="34" charset="0"/>
                          <a:ea typeface="Calibri" panose="020F0502020204030204" pitchFamily="34" charset="0"/>
                          <a:cs typeface="Times New Roman" panose="02020603050405020304" pitchFamily="18" charset="0"/>
                        </a:rPr>
                        <a:t>lutjanus</a:t>
                      </a:r>
                      <a:r>
                        <a:rPr lang="en-GB" sz="800" b="0" i="1"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800" b="0" i="0" baseline="0" dirty="0" smtClean="0">
                          <a:effectLst/>
                          <a:latin typeface="Calibri" panose="020F0502020204030204" pitchFamily="34" charset="0"/>
                          <a:ea typeface="Calibri" panose="020F0502020204030204" pitchFamily="34" charset="0"/>
                          <a:cs typeface="Times New Roman" panose="02020603050405020304" pitchFamily="18" charset="0"/>
                        </a:rPr>
                        <a:t>spp.</a:t>
                      </a:r>
                      <a:endParaRPr lang="en-GB" sz="800" b="0" baseline="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nSpc>
                          <a:spcPct val="107000"/>
                        </a:lnSpc>
                        <a:spcAft>
                          <a:spcPts val="0"/>
                        </a:spcAft>
                      </a:pPr>
                      <a:r>
                        <a:rPr lang="en-GB" sz="800" dirty="0" smtClean="0">
                          <a:effectLst/>
                          <a:latin typeface="Calibri" panose="020F0502020204030204" pitchFamily="34" charset="0"/>
                          <a:ea typeface="Calibri" panose="020F0502020204030204" pitchFamily="34" charset="0"/>
                          <a:cs typeface="Times New Roman" panose="02020603050405020304" pitchFamily="18" charset="0"/>
                        </a:rPr>
                        <a:t>At each key site: maintain stable or increasing</a:t>
                      </a:r>
                      <a:r>
                        <a:rPr lang="en-GB" sz="800" baseline="0" dirty="0" smtClean="0">
                          <a:effectLst/>
                          <a:latin typeface="Calibri" panose="020F0502020204030204" pitchFamily="34" charset="0"/>
                          <a:ea typeface="Calibri" panose="020F0502020204030204" pitchFamily="34" charset="0"/>
                          <a:cs typeface="Times New Roman" panose="02020603050405020304" pitchFamily="18" charset="0"/>
                        </a:rPr>
                        <a:t> key indicator species (invert / vertebrates, </a:t>
                      </a:r>
                      <a:r>
                        <a:rPr lang="en-GB" sz="800" baseline="0" dirty="0" err="1" smtClean="0">
                          <a:effectLst/>
                          <a:latin typeface="Calibri" panose="020F0502020204030204" pitchFamily="34" charset="0"/>
                          <a:ea typeface="Calibri" panose="020F0502020204030204" pitchFamily="34" charset="0"/>
                          <a:cs typeface="Times New Roman" panose="02020603050405020304" pitchFamily="18" charset="0"/>
                        </a:rPr>
                        <a:t>inc.</a:t>
                      </a:r>
                      <a:r>
                        <a:rPr lang="en-GB" sz="8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800" i="1" baseline="0" dirty="0" err="1" smtClean="0">
                          <a:effectLst/>
                          <a:latin typeface="Calibri" panose="020F0502020204030204" pitchFamily="34" charset="0"/>
                          <a:ea typeface="Calibri" panose="020F0502020204030204" pitchFamily="34" charset="0"/>
                          <a:cs typeface="Times New Roman" panose="02020603050405020304" pitchFamily="18" charset="0"/>
                        </a:rPr>
                        <a:t>lutjanus</a:t>
                      </a:r>
                      <a:r>
                        <a:rPr lang="en-GB" sz="800" baseline="0" dirty="0" smtClean="0">
                          <a:effectLst/>
                          <a:latin typeface="Calibri" panose="020F0502020204030204" pitchFamily="34" charset="0"/>
                          <a:ea typeface="Calibri" panose="020F0502020204030204" pitchFamily="34" charset="0"/>
                          <a:cs typeface="Times New Roman" panose="02020603050405020304" pitchFamily="18" charset="0"/>
                        </a:rPr>
                        <a:t> and </a:t>
                      </a:r>
                      <a:r>
                        <a:rPr lang="en-GB" sz="800" i="1" baseline="0" dirty="0" err="1" smtClean="0">
                          <a:effectLst/>
                          <a:latin typeface="Calibri" panose="020F0502020204030204" pitchFamily="34" charset="0"/>
                          <a:ea typeface="Calibri" panose="020F0502020204030204" pitchFamily="34" charset="0"/>
                          <a:cs typeface="Times New Roman" panose="02020603050405020304" pitchFamily="18" charset="0"/>
                        </a:rPr>
                        <a:t>holothura</a:t>
                      </a:r>
                      <a:r>
                        <a:rPr lang="en-GB" sz="800" baseline="0" dirty="0" smtClean="0">
                          <a:effectLst/>
                          <a:latin typeface="Calibri" panose="020F0502020204030204" pitchFamily="34" charset="0"/>
                          <a:ea typeface="Calibri" panose="020F0502020204030204" pitchFamily="34" charset="0"/>
                          <a:cs typeface="Times New Roman" panose="02020603050405020304" pitchFamily="18" charset="0"/>
                        </a:rPr>
                        <a:t>); or record minimal decreases where this is offset by increases overall across 22 sites.</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nSpc>
                          <a:spcPct val="107000"/>
                        </a:lnSpc>
                        <a:spcAft>
                          <a:spcPts val="0"/>
                        </a:spcAft>
                      </a:pPr>
                      <a:r>
                        <a:rPr lang="en-GB" sz="800" dirty="0" smtClean="0">
                          <a:effectLst/>
                          <a:latin typeface="Calibri" panose="020F0502020204030204" pitchFamily="34" charset="0"/>
                          <a:ea typeface="Calibri" panose="020F0502020204030204" pitchFamily="34" charset="0"/>
                          <a:cs typeface="Times New Roman" panose="02020603050405020304" pitchFamily="18" charset="0"/>
                        </a:rPr>
                        <a:t>Key </a:t>
                      </a:r>
                      <a:r>
                        <a:rPr lang="en-GB" sz="800" b="1" dirty="0" smtClean="0">
                          <a:effectLst/>
                          <a:latin typeface="Calibri" panose="020F0502020204030204" pitchFamily="34" charset="0"/>
                          <a:ea typeface="Calibri" panose="020F0502020204030204" pitchFamily="34" charset="0"/>
                          <a:cs typeface="Times New Roman" panose="02020603050405020304" pitchFamily="18" charset="0"/>
                        </a:rPr>
                        <a:t>commercial fisheries species numbers</a:t>
                      </a:r>
                      <a:r>
                        <a:rPr lang="en-GB" sz="800" b="1" baseline="0" dirty="0" smtClean="0">
                          <a:effectLst/>
                          <a:latin typeface="Calibri" panose="020F0502020204030204" pitchFamily="34" charset="0"/>
                          <a:ea typeface="Calibri" panose="020F0502020204030204" pitchFamily="34" charset="0"/>
                          <a:cs typeface="Times New Roman" panose="02020603050405020304" pitchFamily="18" charset="0"/>
                        </a:rPr>
                        <a:t> are stable </a:t>
                      </a:r>
                      <a:r>
                        <a:rPr lang="en-GB" sz="800" baseline="0" dirty="0" smtClean="0">
                          <a:effectLst/>
                          <a:latin typeface="Calibri" panose="020F0502020204030204" pitchFamily="34" charset="0"/>
                          <a:ea typeface="Calibri" panose="020F0502020204030204" pitchFamily="34" charset="0"/>
                          <a:cs typeface="Times New Roman" panose="02020603050405020304" pitchFamily="18" charset="0"/>
                        </a:rPr>
                        <a:t>within the RMNP. Recent studies demonstrate that connectivity with adjacent marine zones – including artisanal Bedouin fisheries in the contiguous Naqba MPA – provides overspill of key fishery resources.</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nSpc>
                          <a:spcPct val="107000"/>
                        </a:lnSpc>
                        <a:spcAft>
                          <a:spcPts val="0"/>
                        </a:spcAft>
                      </a:pPr>
                      <a:r>
                        <a:rPr lang="en-GB" sz="800" baseline="0" dirty="0" smtClean="0">
                          <a:effectLst/>
                          <a:latin typeface="+mn-lt"/>
                          <a:ea typeface="+mn-ea"/>
                          <a:cs typeface="+mn-cs"/>
                        </a:rPr>
                        <a:t>RMNP demonstrates continued </a:t>
                      </a:r>
                      <a:r>
                        <a:rPr lang="en-GB" sz="800" b="1" baseline="0" dirty="0" smtClean="0">
                          <a:effectLst/>
                          <a:latin typeface="+mn-lt"/>
                          <a:ea typeface="+mn-ea"/>
                          <a:cs typeface="+mn-cs"/>
                        </a:rPr>
                        <a:t>conservation of commercial resources for wider Red Sea-based fisheries</a:t>
                      </a:r>
                      <a:r>
                        <a:rPr lang="en-GB" sz="800" baseline="0" dirty="0" smtClean="0">
                          <a:effectLst/>
                          <a:latin typeface="+mn-lt"/>
                          <a:ea typeface="+mn-ea"/>
                          <a:cs typeface="+mn-cs"/>
                        </a:rPr>
                        <a:t>.</a:t>
                      </a:r>
                      <a:r>
                        <a:rPr lang="en-GB" sz="800" dirty="0">
                          <a:effectLst/>
                          <a:latin typeface="+mn-lt"/>
                        </a:rPr>
                        <a:t> </a:t>
                      </a:r>
                      <a:endParaRPr lang="en-GB" sz="800" dirty="0">
                        <a:effectLst/>
                        <a:latin typeface="+mn-lt"/>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extLst>
                  <a:ext uri="{0D108BD9-81ED-4DB2-BD59-A6C34878D82A}">
                    <a16:rowId xmlns:a16="http://schemas.microsoft.com/office/drawing/2014/main" val="3607030280"/>
                  </a:ext>
                </a:extLst>
              </a:tr>
              <a:tr h="647114">
                <a:tc vMerge="1">
                  <a:txBody>
                    <a:bodyPr/>
                    <a:lstStyle/>
                    <a:p>
                      <a:endParaRPr lang="en-GB"/>
                    </a:p>
                  </a:txBody>
                  <a:tcPr/>
                </a:tc>
                <a:tc>
                  <a:txBody>
                    <a:bodyPr/>
                    <a:lstStyle/>
                    <a:p>
                      <a:r>
                        <a:rPr lang="en-GB" sz="900" b="1" dirty="0" smtClean="0"/>
                        <a:t>MANGROVE</a:t>
                      </a:r>
                      <a:r>
                        <a:rPr lang="en-GB" sz="900" b="1" baseline="0" dirty="0" smtClean="0"/>
                        <a:t> NURSERIES: </a:t>
                      </a:r>
                      <a:r>
                        <a:rPr lang="en-GB" sz="800" b="0" i="1" baseline="0" dirty="0" err="1" smtClean="0"/>
                        <a:t>Avicennia</a:t>
                      </a:r>
                      <a:r>
                        <a:rPr lang="en-GB" sz="800" b="0" i="1" baseline="0" dirty="0" smtClean="0"/>
                        <a:t> Marina </a:t>
                      </a:r>
                      <a:r>
                        <a:rPr lang="en-GB" sz="800" b="0" i="0" baseline="0" dirty="0" smtClean="0"/>
                        <a:t>areas are monitored remotely for coverage and through site-based assessment for health and integrity. CO2 estimates use standard methodologies.</a:t>
                      </a:r>
                      <a:endParaRPr lang="en-GB" sz="800" b="1" baseline="0" dirty="0" smtClean="0"/>
                    </a:p>
                  </a:txBody>
                  <a:tcPr marL="40614" marR="40614" marT="0" marB="0">
                    <a:solidFill>
                      <a:schemeClr val="accent6">
                        <a:lumMod val="20000"/>
                        <a:lumOff val="80000"/>
                        <a:alpha val="60000"/>
                      </a:schemeClr>
                    </a:solidFill>
                  </a:tcPr>
                </a:tc>
                <a:tc>
                  <a:txBody>
                    <a:bodyPr/>
                    <a:lstStyle/>
                    <a:p>
                      <a:r>
                        <a:rPr lang="en-GB" sz="800" dirty="0" smtClean="0"/>
                        <a:t>The total</a:t>
                      </a:r>
                      <a:r>
                        <a:rPr lang="en-GB" sz="800" baseline="0" dirty="0" smtClean="0"/>
                        <a:t> area of </a:t>
                      </a:r>
                      <a:r>
                        <a:rPr lang="en-GB" sz="800" i="1" baseline="0" dirty="0" smtClean="0"/>
                        <a:t>A. Marina </a:t>
                      </a:r>
                      <a:r>
                        <a:rPr lang="en-GB" sz="800" i="0" baseline="0" dirty="0" smtClean="0"/>
                        <a:t>is stable or increasing – </a:t>
                      </a:r>
                      <a:r>
                        <a:rPr lang="en-GB" sz="800" i="0" baseline="0" dirty="0" err="1" smtClean="0"/>
                        <a:t>ie</a:t>
                      </a:r>
                      <a:r>
                        <a:rPr lang="en-GB" sz="800" i="0" baseline="0" dirty="0" smtClean="0"/>
                        <a:t> not falling below 80 hectares and increasing to 100ha by 2023 through restoration. Future estimates should provide an increase on the </a:t>
                      </a:r>
                      <a:r>
                        <a:rPr lang="en-GB" sz="800" kern="1200" dirty="0" smtClean="0">
                          <a:solidFill>
                            <a:schemeClr val="dk1"/>
                          </a:solidFill>
                          <a:effectLst/>
                          <a:latin typeface="+mn-lt"/>
                          <a:ea typeface="+mn-ea"/>
                          <a:cs typeface="+mn-cs"/>
                        </a:rPr>
                        <a:t>0.03 Mt sink of CO postulated in 2018.</a:t>
                      </a:r>
                      <a:endParaRPr lang="en-GB" sz="800" i="1" dirty="0"/>
                    </a:p>
                  </a:txBody>
                  <a:tcPr marL="40614" marR="40614" marT="0" marB="0">
                    <a:solidFill>
                      <a:schemeClr val="accent6">
                        <a:lumMod val="20000"/>
                        <a:lumOff val="80000"/>
                        <a:alpha val="60000"/>
                      </a:schemeClr>
                    </a:solidFill>
                  </a:tcPr>
                </a:tc>
                <a:tc>
                  <a:txBody>
                    <a:bodyPr/>
                    <a:lstStyle/>
                    <a:p>
                      <a:r>
                        <a:rPr lang="en-GB" sz="800" dirty="0" smtClean="0"/>
                        <a:t>Mangrove</a:t>
                      </a:r>
                      <a:r>
                        <a:rPr lang="en-GB" sz="800" baseline="0" dirty="0" smtClean="0"/>
                        <a:t> areas are in good condition and increasing in area (5 ha since 2007). </a:t>
                      </a:r>
                      <a:endParaRPr lang="en-GB" sz="800" dirty="0"/>
                    </a:p>
                  </a:txBody>
                  <a:tcPr marL="40614" marR="40614" marT="0" marB="0">
                    <a:solidFill>
                      <a:schemeClr val="accent6">
                        <a:lumMod val="20000"/>
                        <a:lumOff val="80000"/>
                        <a:alpha val="60000"/>
                      </a:schemeClr>
                    </a:solidFill>
                  </a:tcPr>
                </a:tc>
                <a:tc>
                  <a:txBody>
                    <a:bodyPr/>
                    <a:lstStyle/>
                    <a:p>
                      <a:r>
                        <a:rPr lang="en-GB" sz="800" b="1" dirty="0" smtClean="0"/>
                        <a:t>Mangrove conservation and integrity is providing CO2 sink benefits </a:t>
                      </a:r>
                      <a:r>
                        <a:rPr lang="en-GB" sz="800" dirty="0" smtClean="0"/>
                        <a:t>and contributes to the health of fish</a:t>
                      </a:r>
                      <a:r>
                        <a:rPr lang="en-GB" sz="800" baseline="0" dirty="0" smtClean="0"/>
                        <a:t> and invertebrate species, as demonstrated for key natural values (4.1.1)</a:t>
                      </a:r>
                      <a:endParaRPr lang="en-GB" sz="800" dirty="0"/>
                    </a:p>
                  </a:txBody>
                  <a:tcPr marL="40614" marR="40614" marT="0" marB="0">
                    <a:solidFill>
                      <a:schemeClr val="accent6">
                        <a:lumMod val="20000"/>
                        <a:lumOff val="80000"/>
                        <a:alpha val="60000"/>
                      </a:schemeClr>
                    </a:solidFill>
                  </a:tcPr>
                </a:tc>
                <a:extLst>
                  <a:ext uri="{0D108BD9-81ED-4DB2-BD59-A6C34878D82A}">
                    <a16:rowId xmlns:a16="http://schemas.microsoft.com/office/drawing/2014/main" val="2141427226"/>
                  </a:ext>
                </a:extLst>
              </a:tr>
              <a:tr h="541841">
                <a:tc rowSpan="2">
                  <a:txBody>
                    <a:bodyPr/>
                    <a:lstStyle/>
                    <a:p>
                      <a:pPr>
                        <a:lnSpc>
                          <a:spcPct val="107000"/>
                        </a:lnSpc>
                        <a:spcAft>
                          <a:spcPts val="0"/>
                        </a:spcAft>
                      </a:pPr>
                      <a:r>
                        <a:rPr lang="en-GB" sz="1100" dirty="0">
                          <a:effectLst/>
                        </a:rPr>
                        <a:t>3. </a:t>
                      </a:r>
                      <a:r>
                        <a:rPr lang="en-GB" sz="1100" dirty="0" smtClean="0">
                          <a:effectLst/>
                        </a:rPr>
                        <a:t>CULTURAL VALUES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nSpc>
                          <a:spcPct val="107000"/>
                        </a:lnSpc>
                        <a:spcAft>
                          <a:spcPts val="0"/>
                        </a:spcAft>
                      </a:pPr>
                      <a:r>
                        <a:rPr lang="en-GB" sz="800" b="1" dirty="0" smtClean="0">
                          <a:effectLst/>
                          <a:latin typeface="Calibri" panose="020F0502020204030204" pitchFamily="34" charset="0"/>
                          <a:ea typeface="Calibri" panose="020F0502020204030204" pitchFamily="34" charset="0"/>
                          <a:cs typeface="Times New Roman" panose="02020603050405020304" pitchFamily="18" charset="0"/>
                        </a:rPr>
                        <a:t>BEDOUIN CULTURAL HERITAGE: </a:t>
                      </a:r>
                      <a:r>
                        <a:rPr lang="en-GB" sz="800" b="0" dirty="0" smtClean="0">
                          <a:effectLst/>
                          <a:latin typeface="Calibri" panose="020F0502020204030204" pitchFamily="34" charset="0"/>
                          <a:ea typeface="Calibri" panose="020F0502020204030204" pitchFamily="34" charset="0"/>
                          <a:cs typeface="Times New Roman" panose="02020603050405020304" pitchFamily="18" charset="0"/>
                        </a:rPr>
                        <a:t>Cultural</a:t>
                      </a:r>
                      <a:r>
                        <a:rPr lang="en-GB" sz="800" b="0" baseline="0" dirty="0" smtClean="0">
                          <a:effectLst/>
                          <a:latin typeface="Calibri" panose="020F0502020204030204" pitchFamily="34" charset="0"/>
                          <a:ea typeface="Calibri" panose="020F0502020204030204" pitchFamily="34" charset="0"/>
                          <a:cs typeface="Times New Roman" panose="02020603050405020304" pitchFamily="18" charset="0"/>
                        </a:rPr>
                        <a:t> Heritage sites (especially on RM peninsular and beaches) monitored by reps of Bedouin community as part of concession.</a:t>
                      </a:r>
                      <a:endParaRPr lang="en-GB" sz="800" b="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nSpc>
                          <a:spcPct val="107000"/>
                        </a:lnSpc>
                        <a:spcAft>
                          <a:spcPts val="0"/>
                        </a:spcAft>
                      </a:pPr>
                      <a:r>
                        <a:rPr lang="en-GB" sz="800" dirty="0" smtClean="0">
                          <a:effectLst/>
                          <a:latin typeface="Calibri" panose="020F0502020204030204" pitchFamily="34" charset="0"/>
                          <a:ea typeface="Calibri" panose="020F0502020204030204" pitchFamily="34" charset="0"/>
                          <a:cs typeface="Times New Roman" panose="02020603050405020304" pitchFamily="18" charset="0"/>
                        </a:rPr>
                        <a:t>Bedouin custodians are satisfied that their cultural heritage</a:t>
                      </a:r>
                      <a:r>
                        <a:rPr lang="en-GB" sz="800" baseline="0" dirty="0" smtClean="0">
                          <a:effectLst/>
                          <a:latin typeface="Calibri" panose="020F0502020204030204" pitchFamily="34" charset="0"/>
                          <a:ea typeface="Calibri" panose="020F0502020204030204" pitchFamily="34" charset="0"/>
                          <a:cs typeface="Times New Roman" panose="02020603050405020304" pitchFamily="18" charset="0"/>
                        </a:rPr>
                        <a:t> areas within RMNP are a) accessible to community members b) restricted outsiders and c) maintaining integrity and good condition.</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nSpc>
                          <a:spcPct val="107000"/>
                        </a:lnSpc>
                        <a:spcAft>
                          <a:spcPts val="0"/>
                        </a:spcAft>
                      </a:pPr>
                      <a:r>
                        <a:rPr lang="en-GB" sz="800" dirty="0" smtClean="0">
                          <a:effectLst/>
                          <a:latin typeface="Calibri" panose="020F0502020204030204" pitchFamily="34" charset="0"/>
                          <a:ea typeface="Calibri" panose="020F0502020204030204" pitchFamily="34" charset="0"/>
                          <a:cs typeface="Times New Roman" panose="02020603050405020304" pitchFamily="18" charset="0"/>
                        </a:rPr>
                        <a:t>Feedback in 2018 (including through GL consultation and site-visit dialogue) demonstrates</a:t>
                      </a:r>
                      <a:r>
                        <a:rPr lang="en-GB" sz="800" baseline="0" dirty="0" smtClean="0">
                          <a:effectLst/>
                          <a:latin typeface="Calibri" panose="020F0502020204030204" pitchFamily="34" charset="0"/>
                          <a:ea typeface="Calibri" panose="020F0502020204030204" pitchFamily="34" charset="0"/>
                          <a:cs typeface="Times New Roman" panose="02020603050405020304" pitchFamily="18" charset="0"/>
                        </a:rPr>
                        <a:t> good condition of values and satisfaction of traditional owners.</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nSpc>
                          <a:spcPct val="107000"/>
                        </a:lnSpc>
                        <a:spcAft>
                          <a:spcPts val="0"/>
                        </a:spcAft>
                      </a:pPr>
                      <a:r>
                        <a:rPr lang="en-GB" sz="800" b="1" dirty="0" smtClean="0">
                          <a:effectLst/>
                          <a:latin typeface="Calibri" panose="020F0502020204030204" pitchFamily="34" charset="0"/>
                          <a:ea typeface="Calibri" panose="020F0502020204030204" pitchFamily="34" charset="0"/>
                          <a:cs typeface="Times New Roman" panose="02020603050405020304" pitchFamily="18" charset="0"/>
                        </a:rPr>
                        <a:t>Heritage sites are intact and</a:t>
                      </a:r>
                      <a:r>
                        <a:rPr lang="en-GB" sz="800" b="1" baseline="0" dirty="0" smtClean="0">
                          <a:effectLst/>
                          <a:latin typeface="Calibri" panose="020F0502020204030204" pitchFamily="34" charset="0"/>
                          <a:ea typeface="Calibri" panose="020F0502020204030204" pitchFamily="34" charset="0"/>
                          <a:cs typeface="Times New Roman" panose="02020603050405020304" pitchFamily="18" charset="0"/>
                        </a:rPr>
                        <a:t> in good condition</a:t>
                      </a:r>
                      <a:r>
                        <a:rPr lang="en-GB" sz="800" baseline="0" dirty="0" smtClean="0">
                          <a:effectLst/>
                          <a:latin typeface="Calibri" panose="020F0502020204030204" pitchFamily="34" charset="0"/>
                          <a:ea typeface="Calibri" panose="020F0502020204030204" pitchFamily="34" charset="0"/>
                          <a:cs typeface="Times New Roman" panose="02020603050405020304" pitchFamily="18" charset="0"/>
                        </a:rPr>
                        <a:t>, as reported by </a:t>
                      </a:r>
                      <a:r>
                        <a:rPr lang="en-GB" sz="800" b="1" baseline="0" dirty="0" smtClean="0">
                          <a:effectLst/>
                          <a:latin typeface="Calibri" panose="020F0502020204030204" pitchFamily="34" charset="0"/>
                          <a:ea typeface="Calibri" panose="020F0502020204030204" pitchFamily="34" charset="0"/>
                          <a:cs typeface="Times New Roman" panose="02020603050405020304" pitchFamily="18" charset="0"/>
                        </a:rPr>
                        <a:t>Bedouin custodians.</a:t>
                      </a:r>
                      <a:endParaRPr lang="en-GB"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extLst>
                  <a:ext uri="{0D108BD9-81ED-4DB2-BD59-A6C34878D82A}">
                    <a16:rowId xmlns:a16="http://schemas.microsoft.com/office/drawing/2014/main" val="3080316484"/>
                  </a:ext>
                </a:extLst>
              </a:tr>
              <a:tr h="661249">
                <a:tc vMerge="1">
                  <a:txBody>
                    <a:bodyPr/>
                    <a:lstStyle/>
                    <a:p>
                      <a:endParaRPr lang="en-GB"/>
                    </a:p>
                  </a:txBody>
                  <a:tcPr/>
                </a:tc>
                <a:tc>
                  <a:txBody>
                    <a:bodyPr/>
                    <a:lstStyle/>
                    <a:p>
                      <a:pPr>
                        <a:lnSpc>
                          <a:spcPct val="107000"/>
                        </a:lnSpc>
                        <a:spcAft>
                          <a:spcPts val="0"/>
                        </a:spcAft>
                      </a:pPr>
                      <a:r>
                        <a:rPr lang="en-GB" sz="800" b="1" dirty="0" smtClean="0">
                          <a:effectLst/>
                          <a:latin typeface="Calibri" panose="020F0502020204030204" pitchFamily="34" charset="0"/>
                          <a:ea typeface="Calibri" panose="020F0502020204030204" pitchFamily="34" charset="0"/>
                          <a:cs typeface="Times New Roman" panose="02020603050405020304" pitchFamily="18" charset="0"/>
                        </a:rPr>
                        <a:t>EDUCATION</a:t>
                      </a:r>
                      <a:r>
                        <a:rPr lang="en-GB" sz="800" b="1" baseline="0" dirty="0" smtClean="0">
                          <a:effectLst/>
                          <a:latin typeface="Calibri" panose="020F0502020204030204" pitchFamily="34" charset="0"/>
                          <a:ea typeface="Calibri" panose="020F0502020204030204" pitchFamily="34" charset="0"/>
                          <a:cs typeface="Times New Roman" panose="02020603050405020304" pitchFamily="18" charset="0"/>
                        </a:rPr>
                        <a:t> AND VISITOR EXPERIENCE:</a:t>
                      </a:r>
                    </a:p>
                    <a:p>
                      <a:pPr>
                        <a:lnSpc>
                          <a:spcPct val="107000"/>
                        </a:lnSpc>
                        <a:spcAft>
                          <a:spcPts val="0"/>
                        </a:spcAft>
                      </a:pPr>
                      <a:r>
                        <a:rPr lang="en-GB" sz="800" b="0" baseline="0" dirty="0" smtClean="0">
                          <a:effectLst/>
                          <a:latin typeface="Calibri" panose="020F0502020204030204" pitchFamily="34" charset="0"/>
                          <a:ea typeface="Calibri" panose="020F0502020204030204" pitchFamily="34" charset="0"/>
                          <a:cs typeface="Times New Roman" panose="02020603050405020304" pitchFamily="18" charset="0"/>
                        </a:rPr>
                        <a:t>Number of visitors to Visitor Centre and feedback on exhibition operations; trip advisor rating for RMNP diving experiences.</a:t>
                      </a:r>
                      <a:endParaRPr lang="en-GB" sz="800" b="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nSpc>
                          <a:spcPct val="107000"/>
                        </a:lnSpc>
                        <a:spcAft>
                          <a:spcPts val="0"/>
                        </a:spcAft>
                      </a:pPr>
                      <a:r>
                        <a:rPr lang="en-GB" sz="800" dirty="0" smtClean="0">
                          <a:effectLst/>
                          <a:latin typeface="Calibri" panose="020F0502020204030204" pitchFamily="34" charset="0"/>
                          <a:ea typeface="Calibri" panose="020F0502020204030204" pitchFamily="34" charset="0"/>
                          <a:cs typeface="Times New Roman" panose="02020603050405020304" pitchFamily="18" charset="0"/>
                        </a:rPr>
                        <a:t>At least 1,000 visits per month to centre; continued ratio of</a:t>
                      </a:r>
                      <a:r>
                        <a:rPr lang="en-GB" sz="800" baseline="0" dirty="0" smtClean="0">
                          <a:effectLst/>
                          <a:latin typeface="Calibri" panose="020F0502020204030204" pitchFamily="34" charset="0"/>
                          <a:ea typeface="Calibri" panose="020F0502020204030204" pitchFamily="34" charset="0"/>
                          <a:cs typeface="Times New Roman" panose="02020603050405020304" pitchFamily="18" charset="0"/>
                        </a:rPr>
                        <a:t> 4.5 stars or 90% positive reviews for diving tours and camping. All negative reviews are responded too / dealt with by management.</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nSpc>
                          <a:spcPct val="107000"/>
                        </a:lnSpc>
                        <a:spcAft>
                          <a:spcPts val="0"/>
                        </a:spcAft>
                      </a:pPr>
                      <a:r>
                        <a:rPr lang="en-GB" sz="800" dirty="0" smtClean="0">
                          <a:effectLst/>
                          <a:latin typeface="Calibri" panose="020F0502020204030204" pitchFamily="34" charset="0"/>
                          <a:ea typeface="Calibri" panose="020F0502020204030204" pitchFamily="34" charset="0"/>
                          <a:cs typeface="Times New Roman" panose="02020603050405020304" pitchFamily="18" charset="0"/>
                        </a:rPr>
                        <a:t>Education</a:t>
                      </a:r>
                      <a:r>
                        <a:rPr lang="en-GB" sz="800" baseline="0" dirty="0" smtClean="0">
                          <a:effectLst/>
                          <a:latin typeface="Calibri" panose="020F0502020204030204" pitchFamily="34" charset="0"/>
                          <a:ea typeface="Calibri" panose="020F0502020204030204" pitchFamily="34" charset="0"/>
                          <a:cs typeface="Times New Roman" panose="02020603050405020304" pitchFamily="18" charset="0"/>
                        </a:rPr>
                        <a:t> facilities are in good condition and operating well. Visitor feedback shows good experience = </a:t>
                      </a:r>
                      <a:r>
                        <a:rPr lang="en-GB" sz="800" b="1" baseline="0" dirty="0" smtClean="0">
                          <a:effectLst/>
                          <a:latin typeface="Calibri" panose="020F0502020204030204" pitchFamily="34" charset="0"/>
                          <a:ea typeface="Calibri" panose="020F0502020204030204" pitchFamily="34" charset="0"/>
                          <a:cs typeface="Times New Roman" panose="02020603050405020304" pitchFamily="18" charset="0"/>
                        </a:rPr>
                        <a:t>92.5% positive </a:t>
                      </a:r>
                      <a:r>
                        <a:rPr lang="en-GB" sz="800" baseline="0" dirty="0" smtClean="0">
                          <a:effectLst/>
                          <a:latin typeface="Calibri" panose="020F0502020204030204" pitchFamily="34" charset="0"/>
                          <a:ea typeface="Calibri" panose="020F0502020204030204" pitchFamily="34" charset="0"/>
                          <a:cs typeface="Times New Roman" panose="02020603050405020304" pitchFamily="18" charset="0"/>
                        </a:rPr>
                        <a:t>(5,567 4* or 5* feedback by 1</a:t>
                      </a:r>
                      <a:r>
                        <a:rPr lang="en-GB" sz="800" baseline="30000" dirty="0" smtClean="0">
                          <a:effectLst/>
                          <a:latin typeface="Calibri" panose="020F0502020204030204" pitchFamily="34" charset="0"/>
                          <a:ea typeface="Calibri" panose="020F0502020204030204" pitchFamily="34" charset="0"/>
                          <a:cs typeface="Times New Roman" panose="02020603050405020304" pitchFamily="18" charset="0"/>
                        </a:rPr>
                        <a:t>st</a:t>
                      </a:r>
                      <a:r>
                        <a:rPr lang="en-GB" sz="800" baseline="0" dirty="0" smtClean="0">
                          <a:effectLst/>
                          <a:latin typeface="Calibri" panose="020F0502020204030204" pitchFamily="34" charset="0"/>
                          <a:ea typeface="Calibri" panose="020F0502020204030204" pitchFamily="34" charset="0"/>
                          <a:cs typeface="Times New Roman" panose="02020603050405020304" pitchFamily="18" charset="0"/>
                        </a:rPr>
                        <a:t> Nov 2018)</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tc>
                  <a:txBody>
                    <a:bodyPr/>
                    <a:lstStyle/>
                    <a:p>
                      <a:pPr>
                        <a:lnSpc>
                          <a:spcPct val="107000"/>
                        </a:lnSpc>
                        <a:spcAft>
                          <a:spcPts val="0"/>
                        </a:spcAft>
                      </a:pPr>
                      <a:r>
                        <a:rPr lang="en-GB" sz="800" dirty="0" smtClean="0">
                          <a:effectLst/>
                          <a:latin typeface="+mn-lt"/>
                        </a:rPr>
                        <a:t>Visitor experience and education improve with higher</a:t>
                      </a:r>
                      <a:r>
                        <a:rPr lang="en-GB" sz="800" baseline="0" dirty="0" smtClean="0">
                          <a:effectLst/>
                          <a:latin typeface="+mn-lt"/>
                        </a:rPr>
                        <a:t> impacts every year between 2012 and 2018. New Visitor centre 2018.</a:t>
                      </a:r>
                      <a:endParaRPr lang="en-GB" sz="800" dirty="0">
                        <a:effectLst/>
                        <a:latin typeface="+mn-lt"/>
                        <a:ea typeface="Calibri" panose="020F0502020204030204" pitchFamily="34" charset="0"/>
                        <a:cs typeface="Times New Roman" panose="02020603050405020304" pitchFamily="18" charset="0"/>
                      </a:endParaRPr>
                    </a:p>
                  </a:txBody>
                  <a:tcPr marL="40614" marR="40614" marT="0" marB="0">
                    <a:solidFill>
                      <a:schemeClr val="accent6">
                        <a:lumMod val="20000"/>
                        <a:lumOff val="80000"/>
                        <a:alpha val="60000"/>
                      </a:schemeClr>
                    </a:solidFill>
                  </a:tcPr>
                </a:tc>
                <a:extLst>
                  <a:ext uri="{0D108BD9-81ED-4DB2-BD59-A6C34878D82A}">
                    <a16:rowId xmlns:a16="http://schemas.microsoft.com/office/drawing/2014/main" val="1658611174"/>
                  </a:ext>
                </a:extLst>
              </a:tr>
            </a:tbl>
          </a:graphicData>
        </a:graphic>
      </p:graphicFrame>
    </p:spTree>
    <p:extLst>
      <p:ext uri="{BB962C8B-B14F-4D97-AF65-F5344CB8AC3E}">
        <p14:creationId xmlns:p14="http://schemas.microsoft.com/office/powerpoint/2010/main" val="23328664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iamaD\AppData\Local\Microsoft\Windows\Temporary Internet Files\Content.Outlook\G58RHCCK\PHOTO-2018-11-24-19-22-08.jpg"/>
          <p:cNvPicPr>
            <a:picLocks noChangeAspect="1" noChangeArrowheads="1"/>
          </p:cNvPicPr>
          <p:nvPr/>
        </p:nvPicPr>
        <p:blipFill>
          <a:blip r:embed="rId2" cstate="email">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251520" y="1142747"/>
            <a:ext cx="5256584" cy="3942438"/>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7" name="Picture 3" descr="C:\Users\AiamaD\AppData\Local\Microsoft\Windows\Temporary Internet Files\Content.Outlook\G58RHCCK\IMG_3262 (3).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5394192"/>
            <a:ext cx="9144000" cy="1463808"/>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p:cNvSpPr txBox="1">
            <a:spLocks noChangeArrowheads="1"/>
          </p:cNvSpPr>
          <p:nvPr/>
        </p:nvSpPr>
        <p:spPr bwMode="auto">
          <a:xfrm>
            <a:off x="0" y="323955"/>
            <a:ext cx="8964488" cy="584765"/>
          </a:xfrm>
          <a:prstGeom prst="rect">
            <a:avLst/>
          </a:prstGeom>
          <a:noFill/>
          <a:ln w="9525">
            <a:noFill/>
            <a:miter lim="800000"/>
            <a:headEnd/>
            <a:tailEnd/>
          </a:ln>
        </p:spPr>
        <p:txBody>
          <a:bodyPr wrap="square" lIns="91430" tIns="45715" rIns="91430" bIns="45715">
            <a:prstTxWarp prst="textNoShape">
              <a:avLst/>
            </a:prstTxWarp>
            <a:spAutoFit/>
          </a:bodyPr>
          <a:lstStyle/>
          <a:p>
            <a:pPr marL="0" marR="0" lvl="0" indent="0" algn="ctr" defTabSz="914305" rtl="0" eaLnBrk="1" fontAlgn="base" latinLnBrk="0" hangingPunct="1">
              <a:lnSpc>
                <a:spcPct val="100000"/>
              </a:lnSpc>
              <a:spcBef>
                <a:spcPct val="0"/>
              </a:spcBef>
              <a:spcAft>
                <a:spcPct val="0"/>
              </a:spcAft>
              <a:buClrTx/>
              <a:buSzTx/>
              <a:buFontTx/>
              <a:buNone/>
              <a:tabLst/>
              <a:defRPr/>
            </a:pPr>
            <a:r>
              <a:rPr kumimoji="0" lang="en-GB" sz="3200" b="1" i="0" u="none" strike="noStrike" kern="1200" cap="none" spc="0" normalizeH="0" baseline="0" noProof="0" dirty="0" smtClean="0">
                <a:ln>
                  <a:noFill/>
                </a:ln>
                <a:solidFill>
                  <a:srgbClr val="4BACC6">
                    <a:lumMod val="50000"/>
                  </a:srgbClr>
                </a:solidFill>
                <a:effectLst/>
                <a:uLnTx/>
                <a:uFillTx/>
                <a:latin typeface="Calibri"/>
                <a:ea typeface="+mn-ea"/>
                <a:cs typeface="Arial" panose="020B0604020202020204" pitchFamily="34" charset="0"/>
              </a:rPr>
              <a:t>IUCN Green List of Protected and Conserved Areas</a:t>
            </a:r>
            <a:endParaRPr kumimoji="0" lang="en-GB" sz="900" b="1" i="0" u="none" strike="noStrike" kern="1200" cap="none" spc="0" normalizeH="0" baseline="0" noProof="0" dirty="0">
              <a:ln>
                <a:noFill/>
              </a:ln>
              <a:solidFill>
                <a:srgbClr val="4BACC6">
                  <a:lumMod val="50000"/>
                </a:srgbClr>
              </a:solidFill>
              <a:effectLst/>
              <a:uLnTx/>
              <a:uFillTx/>
              <a:latin typeface="Calibri"/>
              <a:ea typeface="+mn-ea"/>
              <a:cs typeface="Arial" panose="020B0604020202020204" pitchFamily="34" charset="0"/>
            </a:endParaRPr>
          </a:p>
        </p:txBody>
      </p:sp>
      <p:pic>
        <p:nvPicPr>
          <p:cNvPr id="2" name="Picture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600637" y="1142747"/>
            <a:ext cx="3379232" cy="3942438"/>
          </a:xfrm>
          <a:prstGeom prst="rect">
            <a:avLst/>
          </a:prstGeom>
        </p:spPr>
      </p:pic>
    </p:spTree>
    <p:extLst>
      <p:ext uri="{BB962C8B-B14F-4D97-AF65-F5344CB8AC3E}">
        <p14:creationId xmlns:p14="http://schemas.microsoft.com/office/powerpoint/2010/main" val="3590541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19945630">
            <a:off x="-146339" y="494769"/>
            <a:ext cx="4985438" cy="2247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420324">
            <a:off x="1225488" y="3134218"/>
            <a:ext cx="6229330" cy="3363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355790">
            <a:off x="4651418" y="1045455"/>
            <a:ext cx="5783483" cy="3442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42214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07504" y="116632"/>
            <a:ext cx="2376264" cy="1728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All areas of particular importance</a:t>
            </a:r>
            <a:endParaRPr lang="en-GB" sz="2800" dirty="0"/>
          </a:p>
        </p:txBody>
      </p:sp>
      <p:sp>
        <p:nvSpPr>
          <p:cNvPr id="4" name="Rounded Rectangle 3"/>
          <p:cNvSpPr/>
          <p:nvPr/>
        </p:nvSpPr>
        <p:spPr>
          <a:xfrm>
            <a:off x="2987824" y="130025"/>
            <a:ext cx="2520280" cy="1728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Effective area-based conservation measures</a:t>
            </a:r>
            <a:endParaRPr lang="en-GB" sz="2800" dirty="0"/>
          </a:p>
        </p:txBody>
      </p:sp>
      <p:sp>
        <p:nvSpPr>
          <p:cNvPr id="5" name="Rounded Rectangle 4"/>
          <p:cNvSpPr/>
          <p:nvPr/>
        </p:nvSpPr>
        <p:spPr>
          <a:xfrm>
            <a:off x="3095836" y="4745961"/>
            <a:ext cx="2556284" cy="16865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Equitably governed</a:t>
            </a:r>
            <a:endParaRPr lang="en-GB" sz="2800" dirty="0"/>
          </a:p>
        </p:txBody>
      </p:sp>
      <p:sp>
        <p:nvSpPr>
          <p:cNvPr id="6" name="Rounded Rectangle 5"/>
          <p:cNvSpPr/>
          <p:nvPr/>
        </p:nvSpPr>
        <p:spPr>
          <a:xfrm>
            <a:off x="107504" y="2492896"/>
            <a:ext cx="2376264" cy="1728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Connected</a:t>
            </a:r>
            <a:endParaRPr lang="en-GB" sz="2800" dirty="0"/>
          </a:p>
        </p:txBody>
      </p:sp>
      <p:sp>
        <p:nvSpPr>
          <p:cNvPr id="7" name="Rounded Rectangle 6"/>
          <p:cNvSpPr/>
          <p:nvPr/>
        </p:nvSpPr>
        <p:spPr>
          <a:xfrm>
            <a:off x="139572" y="4752977"/>
            <a:ext cx="2376264" cy="1728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Integrated into wider landscape and seascape</a:t>
            </a:r>
            <a:endParaRPr lang="en-GB" sz="2800" dirty="0"/>
          </a:p>
        </p:txBody>
      </p:sp>
      <p:sp>
        <p:nvSpPr>
          <p:cNvPr id="8" name="Rounded Rectangle 7"/>
          <p:cNvSpPr/>
          <p:nvPr/>
        </p:nvSpPr>
        <p:spPr>
          <a:xfrm>
            <a:off x="3023828" y="2462522"/>
            <a:ext cx="2556284" cy="16865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Effectively managed</a:t>
            </a:r>
            <a:endParaRPr lang="en-GB" sz="2800" dirty="0"/>
          </a:p>
        </p:txBody>
      </p:sp>
      <p:pic>
        <p:nvPicPr>
          <p:cNvPr id="9" name="Picture 2" descr="D:\Home\My Documents\Briefcase\00 GREEN LIST\BRAND\GL LOGOS\IUCN_GreenList_Logo_Master_Vector_large_RGB-01.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44208" y="44625"/>
            <a:ext cx="1872208" cy="26385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DB21588-4C75-4456-9E21-7D827142DF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0789" y="2492896"/>
            <a:ext cx="2445667" cy="1800200"/>
          </a:xfrm>
          <a:prstGeom prst="rect">
            <a:avLst/>
          </a:prstGeom>
        </p:spPr>
      </p:pic>
      <p:sp>
        <p:nvSpPr>
          <p:cNvPr id="12" name="Rounded Rectangle 11"/>
          <p:cNvSpPr/>
          <p:nvPr/>
        </p:nvSpPr>
        <p:spPr>
          <a:xfrm>
            <a:off x="6242946" y="4718656"/>
            <a:ext cx="2556284" cy="1686558"/>
          </a:xfrm>
          <a:prstGeom prst="roundRect">
            <a:avLst/>
          </a:prstGeom>
          <a:solidFill>
            <a:srgbClr val="0042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Post-2020 Set measurable targets for each</a:t>
            </a:r>
            <a:endParaRPr lang="en-GB" sz="2800" dirty="0"/>
          </a:p>
        </p:txBody>
      </p:sp>
    </p:spTree>
    <p:extLst>
      <p:ext uri="{BB962C8B-B14F-4D97-AF65-F5344CB8AC3E}">
        <p14:creationId xmlns:p14="http://schemas.microsoft.com/office/powerpoint/2010/main" val="8303067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BucioacaR\Desktop\Static map BIOPAMA ACP.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2055687"/>
            <a:ext cx="9144000" cy="3231375"/>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1043608" y="476672"/>
            <a:ext cx="6480720" cy="1384995"/>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srgbClr val="A35B28"/>
                </a:solidFill>
                <a:effectLst/>
                <a:uLnTx/>
                <a:uFillTx/>
                <a:latin typeface="Calibri" panose="020F0502020204030204"/>
                <a:ea typeface="+mn-ea"/>
                <a:cs typeface="+mn-cs"/>
              </a:rPr>
              <a:t>Opportunity to roll this out in the 79 Africa, Caribbean and Pacific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srgbClr val="A35B28"/>
                </a:solidFill>
                <a:effectLst/>
                <a:uLnTx/>
                <a:uFillTx/>
                <a:latin typeface="Calibri" panose="020F0502020204030204"/>
                <a:ea typeface="+mn-ea"/>
                <a:cs typeface="+mn-cs"/>
              </a:rPr>
              <a:t>Group of States</a:t>
            </a:r>
            <a:endParaRPr kumimoji="0" lang="en-GB" sz="2800" b="0" i="0" u="none" strike="noStrike" kern="1200" cap="none" spc="0" normalizeH="0" baseline="0" noProof="0" dirty="0">
              <a:ln>
                <a:noFill/>
              </a:ln>
              <a:solidFill>
                <a:srgbClr val="A35B28"/>
              </a:solidFill>
              <a:effectLst/>
              <a:uLnTx/>
              <a:uFillTx/>
              <a:latin typeface="Calibri" panose="020F0502020204030204"/>
              <a:ea typeface="+mn-ea"/>
              <a:cs typeface="+mn-cs"/>
            </a:endParaRPr>
          </a:p>
        </p:txBody>
      </p:sp>
      <p:pic>
        <p:nvPicPr>
          <p:cNvPr id="4" name="Picture 3" descr="IUCN WCPA logo.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1520" y="5668088"/>
            <a:ext cx="2418924" cy="857256"/>
          </a:xfrm>
          <a:prstGeom prst="rect">
            <a:avLst/>
          </a:prstGeom>
        </p:spPr>
      </p:pic>
      <p:pic>
        <p:nvPicPr>
          <p:cNvPr id="7" name="Picture 4" descr="J:\EURO\4. Projects and Themes\BIOPAMA_27October2017_RB\logos for the regional versions of the RRIS\ACPLOGOC.jp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59832" y="5805264"/>
            <a:ext cx="864096" cy="6260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J:\EURO\4. Projects and Themes\BIOPAMA_27October2017_RB\logos for the regional versions of the RRIS\EC-JRC\low res.jpg"/>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11960" y="5661248"/>
            <a:ext cx="1260140" cy="871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8194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11560" y="188640"/>
            <a:ext cx="2088232" cy="2520280"/>
          </a:xfrm>
          <a:prstGeom prst="roundRect">
            <a:avLst>
              <a:gd name="adj" fmla="val 10000"/>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3" name="Group 2"/>
          <p:cNvGrpSpPr/>
          <p:nvPr/>
        </p:nvGrpSpPr>
        <p:grpSpPr>
          <a:xfrm>
            <a:off x="467544" y="2996952"/>
            <a:ext cx="2411839" cy="3528392"/>
            <a:chOff x="1792650" y="2171041"/>
            <a:chExt cx="1447349" cy="2653494"/>
          </a:xfrm>
        </p:grpSpPr>
        <p:sp>
          <p:nvSpPr>
            <p:cNvPr id="4" name="Round Same Side Corner Rectangle 3"/>
            <p:cNvSpPr/>
            <p:nvPr/>
          </p:nvSpPr>
          <p:spPr>
            <a:xfrm rot="10800000">
              <a:off x="1792650" y="2171041"/>
              <a:ext cx="1447349" cy="2653494"/>
            </a:xfrm>
            <a:prstGeom prst="round2SameRect">
              <a:avLst>
                <a:gd name="adj1" fmla="val 10500"/>
                <a:gd name="adj2" fmla="val 0"/>
              </a:avLst>
            </a:prstGeom>
            <a:solidFill>
              <a:schemeClr val="accent5">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 name="Round Same Side Corner Rectangle 4"/>
            <p:cNvSpPr/>
            <p:nvPr/>
          </p:nvSpPr>
          <p:spPr>
            <a:xfrm rot="21600000">
              <a:off x="1837161" y="2171041"/>
              <a:ext cx="1358327" cy="26089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t" anchorCtr="0">
              <a:no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2.1 Identify major site values</a:t>
              </a:r>
            </a:p>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2.2 Design for long-term conservation</a:t>
              </a:r>
            </a:p>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2.3 Understand threats and challenges</a:t>
              </a:r>
            </a:p>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2.4 Understand social and economic context</a:t>
              </a: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6"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09698" y="2878527"/>
            <a:ext cx="2671925" cy="37916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28184" y="2852937"/>
            <a:ext cx="2673653" cy="381642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3309698" y="548680"/>
            <a:ext cx="559213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Verdana" pitchFamily="34" charset="0"/>
                <a:ea typeface="Verdana" pitchFamily="34" charset="0"/>
                <a:cs typeface="Verdana" pitchFamily="34" charset="0"/>
              </a:rPr>
              <a:t>especially areas of particular importance for biodiversity and ecosystem services ….</a:t>
            </a: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598344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40431" y="664117"/>
            <a:ext cx="4382512" cy="1756771"/>
          </a:xfrm>
        </p:spPr>
        <p:txBody>
          <a:bodyPr>
            <a:noAutofit/>
          </a:bodyPr>
          <a:lstStyle/>
          <a:p>
            <a:r>
              <a:rPr lang="en-US" sz="3600" b="1" dirty="0" smtClean="0">
                <a:latin typeface="Helvetica Neue Light"/>
              </a:rPr>
              <a:t>The IUCN Red List of Threatened Species™</a:t>
            </a:r>
            <a:endParaRPr lang="en-US" sz="3600" b="1" dirty="0">
              <a:latin typeface="Helvetica Neue Light"/>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E6AE0-F1EF-4F4B-A1D9-9F4F8F2B11C1}" type="slidenum">
              <a:rPr kumimoji="0" lang="en-US" sz="900" b="0" i="0" u="none" strike="noStrike" kern="1200" cap="none" spc="0" normalizeH="0" baseline="0" noProof="0" smtClean="0">
                <a:ln>
                  <a:noFill/>
                </a:ln>
                <a:solidFill>
                  <a:srgbClr val="0098C3"/>
                </a:solidFill>
                <a:effectLst/>
                <a:uLnTx/>
                <a:uFillTx/>
                <a:latin typeface="Helvetica Neue"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dirty="0">
              <a:ln>
                <a:noFill/>
              </a:ln>
              <a:solidFill>
                <a:srgbClr val="0098C3"/>
              </a:solidFill>
              <a:effectLst/>
              <a:uLnTx/>
              <a:uFillTx/>
              <a:latin typeface="Helvetica Neue" charset="0"/>
            </a:endParaRPr>
          </a:p>
        </p:txBody>
      </p:sp>
      <p:pic>
        <p:nvPicPr>
          <p:cNvPr id="7" name="Picture Placeholder 6"/>
          <p:cNvPicPr>
            <a:picLocks noGrp="1" noChangeAspect="1"/>
          </p:cNvPicPr>
          <p:nvPr>
            <p:ph type="pic" sz="quarter" idx="14"/>
          </p:nvPr>
        </p:nvPicPr>
        <p:blipFill>
          <a:blip r:embed="rId2" cstate="email">
            <a:extLst>
              <a:ext uri="{28A0092B-C50C-407E-A947-70E740481C1C}">
                <a14:useLocalDpi xmlns:a14="http://schemas.microsoft.com/office/drawing/2010/main"/>
              </a:ext>
            </a:extLst>
          </a:blip>
          <a:srcRect/>
          <a:stretch>
            <a:fillRect/>
          </a:stretch>
        </p:blipFill>
        <p:spPr>
          <a:xfrm>
            <a:off x="5951537" y="7816"/>
            <a:ext cx="3192463" cy="2352675"/>
          </a:xfrm>
          <a:prstGeom prst="rect">
            <a:avLst/>
          </a:prstGeom>
        </p:spPr>
      </p:pic>
      <p:pic>
        <p:nvPicPr>
          <p:cNvPr id="8" name="Picture 3" descr="Redlist_en_front_cove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gray">
          <a:xfrm>
            <a:off x="5037909" y="360394"/>
            <a:ext cx="1234306" cy="1756772"/>
          </a:xfrm>
          <a:prstGeom prst="rect">
            <a:avLst/>
          </a:prstGeom>
          <a:noFill/>
          <a:ln w="9525">
            <a:solidFill>
              <a:schemeClr val="bg1">
                <a:lumMod val="75000"/>
              </a:schemeClr>
            </a:solidFill>
            <a:miter lim="800000"/>
            <a:headEnd/>
            <a:tailEnd/>
          </a:ln>
        </p:spPr>
      </p:pic>
      <p:sp>
        <p:nvSpPr>
          <p:cNvPr id="10" name="Text Placeholder 3"/>
          <p:cNvSpPr txBox="1">
            <a:spLocks/>
          </p:cNvSpPr>
          <p:nvPr/>
        </p:nvSpPr>
        <p:spPr>
          <a:xfrm>
            <a:off x="468028" y="4094773"/>
            <a:ext cx="4658744" cy="185450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elvetica Neue Light" charset="0"/>
                <a:ea typeface="Helvetica Neue Light" charset="0"/>
                <a:cs typeface="Helvetica Neue Light" charset="0"/>
              </a:defRPr>
            </a:lvl1pPr>
            <a:lvl2pPr marL="4572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ight" charset="0"/>
                <a:ea typeface="Helvetica Neue Light" charset="0"/>
                <a:cs typeface="Helvetica Neue Light"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ight" charset="0"/>
                <a:ea typeface="Helvetica Neue Light" charset="0"/>
                <a:cs typeface="Helvetica Neue Light"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ight" charset="0"/>
                <a:ea typeface="Helvetica Neue Light" charset="0"/>
                <a:cs typeface="Helvetica Neue Light"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ight" charset="0"/>
                <a:ea typeface="Helvetica Neue Light" charset="0"/>
                <a:cs typeface="Helvetica Neue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1" u="none" strike="noStrike" kern="1200" cap="none" spc="0" normalizeH="0" baseline="0" noProof="0" dirty="0" smtClean="0">
                <a:ln>
                  <a:noFill/>
                </a:ln>
                <a:solidFill>
                  <a:srgbClr val="000000"/>
                </a:solidFill>
                <a:effectLst/>
                <a:uLnTx/>
                <a:uFillTx/>
                <a:latin typeface="Helvetica Neue Light" charset="0"/>
              </a:rPr>
              <a:t>Coverage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smtClean="0">
              <a:ln>
                <a:noFill/>
              </a:ln>
              <a:solidFill>
                <a:srgbClr val="000000"/>
              </a:solidFill>
              <a:effectLst/>
              <a:uLnTx/>
              <a:uFillTx/>
              <a:latin typeface="Helvetica Neue Light"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srgbClr val="000000"/>
                </a:solidFill>
                <a:effectLst/>
                <a:uLnTx/>
                <a:uFillTx/>
                <a:latin typeface="Helvetica Neue Light" charset="0"/>
              </a:rPr>
              <a:t>Contains assessments for </a:t>
            </a:r>
            <a:r>
              <a:rPr kumimoji="0" lang="en-US" sz="1800" b="1" i="0" u="none" strike="noStrike" kern="1200" cap="none" spc="0" normalizeH="0" baseline="0" noProof="0" dirty="0" smtClean="0">
                <a:ln>
                  <a:noFill/>
                </a:ln>
                <a:solidFill>
                  <a:srgbClr val="000000"/>
                </a:solidFill>
                <a:effectLst/>
                <a:uLnTx/>
                <a:uFillTx/>
                <a:latin typeface="Helvetica Neue Light" charset="0"/>
              </a:rPr>
              <a:t>91,523</a:t>
            </a:r>
            <a:r>
              <a:rPr kumimoji="0" lang="en-US" sz="1800" b="0" i="0" u="none" strike="noStrike" kern="1200" cap="none" spc="0" normalizeH="0" baseline="0" noProof="0" dirty="0" smtClean="0">
                <a:ln>
                  <a:noFill/>
                </a:ln>
                <a:solidFill>
                  <a:srgbClr val="000000"/>
                </a:solidFill>
                <a:effectLst/>
                <a:uLnTx/>
                <a:uFillTx/>
                <a:latin typeface="Helvetica Neue Light" charset="0"/>
              </a:rPr>
              <a:t> species.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srgbClr val="000000"/>
                </a:solidFill>
                <a:effectLst/>
                <a:uLnTx/>
                <a:uFillTx/>
                <a:latin typeface="Helvetica Neue Light" charset="0"/>
              </a:rPr>
              <a:t>By 2020 it contains </a:t>
            </a:r>
            <a:r>
              <a:rPr kumimoji="0" lang="en-US" sz="1800" b="1" i="0" u="none" strike="noStrike" kern="1200" cap="none" spc="0" normalizeH="0" baseline="0" noProof="0" dirty="0" smtClean="0">
                <a:ln>
                  <a:noFill/>
                </a:ln>
                <a:solidFill>
                  <a:srgbClr val="000000"/>
                </a:solidFill>
                <a:effectLst/>
                <a:uLnTx/>
                <a:uFillTx/>
                <a:latin typeface="Helvetica Neue Light" charset="0"/>
              </a:rPr>
              <a:t>160,000</a:t>
            </a:r>
            <a:r>
              <a:rPr kumimoji="0" lang="en-US" sz="1800" b="0" i="0" u="none" strike="noStrike" kern="1200" cap="none" spc="0" normalizeH="0" baseline="0" noProof="0" dirty="0" smtClean="0">
                <a:ln>
                  <a:noFill/>
                </a:ln>
                <a:solidFill>
                  <a:srgbClr val="000000"/>
                </a:solidFill>
                <a:effectLst/>
                <a:uLnTx/>
                <a:uFillTx/>
                <a:latin typeface="Helvetica Neue Light" charset="0"/>
              </a:rPr>
              <a:t> species so that The IUCN Red List becomes a ‘</a:t>
            </a:r>
            <a:r>
              <a:rPr kumimoji="0" lang="en-US" sz="1800" b="1" i="0" u="none" strike="noStrike" kern="1200" cap="none" spc="0" normalizeH="0" baseline="0" noProof="0" dirty="0" smtClean="0">
                <a:ln>
                  <a:noFill/>
                </a:ln>
                <a:solidFill>
                  <a:srgbClr val="000000"/>
                </a:solidFill>
                <a:effectLst/>
                <a:uLnTx/>
                <a:uFillTx/>
                <a:latin typeface="Helvetica Neue Light" charset="0"/>
              </a:rPr>
              <a:t>Barometer of Life</a:t>
            </a:r>
            <a:r>
              <a:rPr kumimoji="0" lang="en-US" sz="1800" b="0" i="0" u="none" strike="noStrike" kern="1200" cap="none" spc="0" normalizeH="0" baseline="0" noProof="0" dirty="0" smtClean="0">
                <a:ln>
                  <a:noFill/>
                </a:ln>
                <a:solidFill>
                  <a:srgbClr val="000000"/>
                </a:solidFill>
                <a:effectLst/>
                <a:uLnTx/>
                <a:uFillTx/>
                <a:latin typeface="Helvetica Neue Light" charset="0"/>
              </a:rPr>
              <a:t>’</a:t>
            </a:r>
            <a:endParaRPr kumimoji="0" lang="en-US" sz="1600" b="0" i="0" u="none" strike="noStrike" kern="1200" cap="none" spc="0" normalizeH="0" baseline="0" noProof="0" dirty="0">
              <a:ln>
                <a:noFill/>
              </a:ln>
              <a:solidFill>
                <a:srgbClr val="000000"/>
              </a:solidFill>
              <a:effectLst/>
              <a:uLnTx/>
              <a:uFillTx/>
              <a:latin typeface="Helvetica Neue Light" charset="0"/>
            </a:endParaRPr>
          </a:p>
        </p:txBody>
      </p:sp>
      <p:pic>
        <p:nvPicPr>
          <p:cNvPr id="12" name="Picture 2"/>
          <p:cNvPicPr>
            <a:picLocks noGrp="1" noChangeAspect="1" noChangeArrowheads="1"/>
          </p:cNvPicPr>
          <p:nvPr>
            <p:ph type="pic" sz="quarter" idx="15"/>
          </p:nvPr>
        </p:nvPicPr>
        <p:blipFill>
          <a:blip r:embed="rId4" cstate="email">
            <a:extLst>
              <a:ext uri="{28A0092B-C50C-407E-A947-70E740481C1C}">
                <a14:useLocalDpi xmlns:a14="http://schemas.microsoft.com/office/drawing/2010/main"/>
              </a:ext>
            </a:extLst>
          </a:blip>
          <a:srcRect/>
          <a:stretch>
            <a:fillRect/>
          </a:stretch>
        </p:blipFill>
        <p:spPr bwMode="auto">
          <a:xfrm>
            <a:off x="5392396" y="4476350"/>
            <a:ext cx="2915723" cy="2148732"/>
          </a:xfrm>
          <a:prstGeom prst="rect">
            <a:avLst/>
          </a:prstGeom>
          <a:noFill/>
          <a:ln w="9525">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5057647" y="2372558"/>
            <a:ext cx="4048856" cy="1759510"/>
            <a:chOff x="5046957" y="2381415"/>
            <a:chExt cx="4059547" cy="1799853"/>
          </a:xfrm>
        </p:grpSpPr>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84367" y="2381415"/>
              <a:ext cx="1274978" cy="1799853"/>
            </a:xfrm>
            <a:prstGeom prst="rect">
              <a:avLst/>
            </a:prstGeom>
            <a:ln>
              <a:solidFill>
                <a:schemeClr val="bg1">
                  <a:lumMod val="75000"/>
                </a:schemeClr>
              </a:solidFill>
            </a:ln>
          </p:spPr>
        </p:pic>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46957" y="2381415"/>
              <a:ext cx="1272558" cy="1799853"/>
            </a:xfrm>
            <a:prstGeom prst="rect">
              <a:avLst/>
            </a:prstGeom>
            <a:ln w="3175">
              <a:solidFill>
                <a:schemeClr val="bg1">
                  <a:lumMod val="75000"/>
                </a:schemeClr>
              </a:solidFill>
            </a:ln>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04963" y="2381415"/>
              <a:ext cx="1401541" cy="1799853"/>
            </a:xfrm>
            <a:prstGeom prst="rect">
              <a:avLst/>
            </a:prstGeom>
            <a:ln>
              <a:solidFill>
                <a:schemeClr val="bg1">
                  <a:lumMod val="75000"/>
                </a:schemeClr>
              </a:solidFill>
            </a:ln>
          </p:spPr>
        </p:pic>
      </p:grpSp>
    </p:spTree>
    <p:extLst>
      <p:ext uri="{BB962C8B-B14F-4D97-AF65-F5344CB8AC3E}">
        <p14:creationId xmlns:p14="http://schemas.microsoft.com/office/powerpoint/2010/main" val="4469199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35426"/>
            <a:ext cx="6549390" cy="891155"/>
          </a:xfrm>
        </p:spPr>
        <p:txBody>
          <a:bodyPr>
            <a:normAutofit fontScale="90000"/>
          </a:bodyPr>
          <a:lstStyle/>
          <a:p>
            <a:r>
              <a:rPr lang="en-GB" sz="3200" dirty="0" smtClean="0"/>
              <a:t>KBA Partnership and Standards</a:t>
            </a:r>
            <a:endParaRPr lang="en-GB" sz="3200" dirty="0"/>
          </a:p>
        </p:txBody>
      </p:sp>
      <p:pic>
        <p:nvPicPr>
          <p:cNvPr id="5" name="Picture 2"/>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rcRect/>
          <a:stretch>
            <a:fillRect/>
          </a:stretch>
        </p:blipFill>
        <p:spPr bwMode="auto">
          <a:xfrm>
            <a:off x="390524" y="1669002"/>
            <a:ext cx="3580780" cy="48119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Content Placeholder 3"/>
          <p:cNvSpPr>
            <a:spLocks noGrp="1"/>
          </p:cNvSpPr>
          <p:nvPr>
            <p:ph sz="half" idx="2"/>
          </p:nvPr>
        </p:nvSpPr>
        <p:spPr>
          <a:xfrm>
            <a:off x="4245429" y="1669002"/>
            <a:ext cx="4361361" cy="4494570"/>
          </a:xfrm>
          <a:ln>
            <a:noFill/>
          </a:ln>
        </p:spPr>
        <p:txBody>
          <a:bodyPr>
            <a:normAutofit/>
          </a:bodyPr>
          <a:lstStyle/>
          <a:p>
            <a:r>
              <a:rPr lang="en-GB" sz="2600" dirty="0">
                <a:latin typeface="Helvetica Neue Light"/>
              </a:rPr>
              <a:t>First time conservation community has agreed on a common approach to </a:t>
            </a:r>
            <a:r>
              <a:rPr lang="en-GB" sz="2600" dirty="0" smtClean="0">
                <a:latin typeface="Helvetica Neue Light"/>
              </a:rPr>
              <a:t>identifying </a:t>
            </a:r>
            <a:r>
              <a:rPr lang="en-GB" sz="2600" dirty="0">
                <a:latin typeface="Helvetica Neue Light"/>
              </a:rPr>
              <a:t>sites</a:t>
            </a:r>
          </a:p>
          <a:p>
            <a:r>
              <a:rPr lang="en-GB" sz="2600" dirty="0">
                <a:latin typeface="Helvetica Neue Light"/>
              </a:rPr>
              <a:t>Identification of the most important sites globally for conservation</a:t>
            </a:r>
          </a:p>
          <a:p>
            <a:r>
              <a:rPr lang="en-GB" sz="2600" dirty="0">
                <a:latin typeface="Helvetica Neue Light"/>
              </a:rPr>
              <a:t>Sites that make significant contributions to the global persistence of </a:t>
            </a:r>
            <a:r>
              <a:rPr lang="en-GB" sz="2600" dirty="0" smtClean="0">
                <a:latin typeface="Helvetica Neue Light"/>
              </a:rPr>
              <a:t>biodiversity</a:t>
            </a:r>
          </a:p>
        </p:txBody>
      </p:sp>
    </p:spTree>
    <p:extLst>
      <p:ext uri="{BB962C8B-B14F-4D97-AF65-F5344CB8AC3E}">
        <p14:creationId xmlns:p14="http://schemas.microsoft.com/office/powerpoint/2010/main" val="32696093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55576" y="404664"/>
            <a:ext cx="2088232" cy="2448272"/>
          </a:xfrm>
          <a:prstGeom prst="roundRect">
            <a:avLst>
              <a:gd name="adj" fmla="val 10000"/>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3" name="Group 2"/>
          <p:cNvGrpSpPr/>
          <p:nvPr/>
        </p:nvGrpSpPr>
        <p:grpSpPr>
          <a:xfrm>
            <a:off x="539552" y="3068960"/>
            <a:ext cx="2520280" cy="3528392"/>
            <a:chOff x="3384735" y="2171041"/>
            <a:chExt cx="1447349" cy="2653494"/>
          </a:xfrm>
        </p:grpSpPr>
        <p:sp>
          <p:nvSpPr>
            <p:cNvPr id="4" name="Round Same Side Corner Rectangle 3"/>
            <p:cNvSpPr/>
            <p:nvPr/>
          </p:nvSpPr>
          <p:spPr>
            <a:xfrm rot="10800000">
              <a:off x="3384735" y="2171041"/>
              <a:ext cx="1447349" cy="2653494"/>
            </a:xfrm>
            <a:prstGeom prst="round2SameRect">
              <a:avLst>
                <a:gd name="adj1" fmla="val 10500"/>
                <a:gd name="adj2" fmla="val 0"/>
              </a:avLst>
            </a:prstGeom>
            <a:solidFill>
              <a:schemeClr val="bg2">
                <a:lumMod val="2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 name="Round Same Side Corner Rectangle 4"/>
            <p:cNvSpPr/>
            <p:nvPr/>
          </p:nvSpPr>
          <p:spPr>
            <a:xfrm rot="21600000">
              <a:off x="3429246" y="2171041"/>
              <a:ext cx="1358327" cy="26089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t" anchorCtr="0">
              <a:no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AU"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3.1 Long-term management plan</a:t>
              </a:r>
            </a:p>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AU"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3.2 Manage ecological conditions</a:t>
              </a:r>
            </a:p>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AU"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3.3 Manage within social and economic context</a:t>
              </a:r>
            </a:p>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AU"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3.4 Manage threats</a:t>
              </a:r>
            </a:p>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AU"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3.5 Effectively enforce laws</a:t>
              </a:r>
            </a:p>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AU"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3.6 Manage access and use</a:t>
              </a:r>
            </a:p>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AU"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3.7 Measure success</a:t>
              </a:r>
              <a:endParaRPr kumimoji="0" lang="en-GB"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27516" y="377305"/>
            <a:ext cx="2304256" cy="3325377"/>
          </a:xfrm>
          <a:prstGeom prst="rect">
            <a:avLst/>
          </a:prstGeom>
          <a:noFill/>
          <a:ln w="15875">
            <a:solidFill>
              <a:sysClr val="windowText" lastClr="000000"/>
            </a:solidFill>
            <a:miter lim="800000"/>
            <a:headEnd/>
            <a:tailEnd/>
          </a:ln>
        </p:spPr>
      </p:pic>
      <p:pic>
        <p:nvPicPr>
          <p:cNvPr id="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07691" y="3717032"/>
            <a:ext cx="5212781" cy="2661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001397" y="706459"/>
            <a:ext cx="321268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C00000"/>
                </a:solidFill>
                <a:effectLst/>
                <a:uLnTx/>
                <a:uFillTx/>
                <a:latin typeface="Verdana" pitchFamily="34" charset="0"/>
                <a:ea typeface="Verdana" pitchFamily="34" charset="0"/>
                <a:cs typeface="Verdana" pitchFamily="34" charset="0"/>
              </a:rPr>
              <a:t>… effectively managed ….</a:t>
            </a:r>
          </a:p>
        </p:txBody>
      </p:sp>
    </p:spTree>
    <p:extLst>
      <p:ext uri="{BB962C8B-B14F-4D97-AF65-F5344CB8AC3E}">
        <p14:creationId xmlns:p14="http://schemas.microsoft.com/office/powerpoint/2010/main" val="64692376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071813" y="285750"/>
            <a:ext cx="2571750" cy="1143000"/>
          </a:xfrm>
          <a:prstGeom prst="rect">
            <a:avLst/>
          </a:prstGeom>
        </p:spPr>
        <p:txBody>
          <a:bodyPr lIns="73152" rIns="45720" bIns="0" anchor="b">
            <a:normAutofit fontScale="97500"/>
            <a:scene3d>
              <a:camera prst="orthographicFront"/>
              <a:lightRig rig="threePt" dir="t">
                <a:rot lat="0" lon="0" rev="4800000"/>
              </a:lightRig>
            </a:scene3d>
            <a:sp3d prstMaterial="matte"/>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F0AD00">
                  <a:satMod val="150000"/>
                </a:srgbClr>
              </a:solidFill>
              <a:effectLst/>
              <a:uLnTx/>
              <a:uFillTx/>
              <a:latin typeface="Corbel"/>
              <a:ea typeface="+mn-ea"/>
              <a:cs typeface="+mn-cs"/>
            </a:endParaRPr>
          </a:p>
        </p:txBody>
      </p:sp>
      <p:sp>
        <p:nvSpPr>
          <p:cNvPr id="11" name="Title 1"/>
          <p:cNvSpPr txBox="1">
            <a:spLocks/>
          </p:cNvSpPr>
          <p:nvPr/>
        </p:nvSpPr>
        <p:spPr>
          <a:xfrm>
            <a:off x="3071802" y="214314"/>
            <a:ext cx="5857916" cy="1142984"/>
          </a:xfrm>
          <a:prstGeom prst="rect">
            <a:avLst/>
          </a:prstGeom>
        </p:spPr>
        <p:txBody>
          <a:bodyPr lIns="73152" rIns="45720" bIns="0" anchor="b">
            <a:normAutofit/>
            <a:scene3d>
              <a:camera prst="orthographicFront"/>
              <a:lightRig rig="threePt" dir="t">
                <a:rot lat="0" lon="0" rev="4800000"/>
              </a:lightRig>
            </a:scene3d>
            <a:sp3d prstMaterial="matte"/>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0AD00">
                    <a:satMod val="150000"/>
                  </a:srgbClr>
                </a:solidFill>
                <a:effectLst/>
                <a:uLnTx/>
                <a:uFillTx/>
                <a:latin typeface="Corbel"/>
                <a:ea typeface="+mn-ea"/>
                <a:cs typeface="+mn-cs"/>
              </a:rPr>
              <a:t> </a:t>
            </a:r>
          </a:p>
        </p:txBody>
      </p:sp>
      <p:sp>
        <p:nvSpPr>
          <p:cNvPr id="12" name="Title 1"/>
          <p:cNvSpPr txBox="1">
            <a:spLocks/>
          </p:cNvSpPr>
          <p:nvPr/>
        </p:nvSpPr>
        <p:spPr>
          <a:xfrm>
            <a:off x="3224202" y="142876"/>
            <a:ext cx="5857916" cy="1142984"/>
          </a:xfrm>
          <a:prstGeom prst="rect">
            <a:avLst/>
          </a:prstGeom>
        </p:spPr>
        <p:txBody>
          <a:bodyPr lIns="73152" rIns="45720" bIns="0" anchor="b">
            <a:normAutofit/>
            <a:scene3d>
              <a:camera prst="orthographicFront"/>
              <a:lightRig rig="threePt" dir="t">
                <a:rot lat="0" lon="0" rev="4800000"/>
              </a:lightRig>
            </a:scene3d>
            <a:sp3d prstMaterial="matte"/>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0AD00">
                    <a:satMod val="150000"/>
                  </a:srgbClr>
                </a:solidFill>
                <a:effectLst/>
                <a:uLnTx/>
                <a:uFillTx/>
                <a:latin typeface="Corbel"/>
                <a:ea typeface="+mn-ea"/>
                <a:cs typeface="+mn-cs"/>
              </a:rPr>
              <a:t>The IUCN - WCPA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0AD00">
                    <a:satMod val="150000"/>
                  </a:srgbClr>
                </a:solidFill>
                <a:effectLst/>
                <a:uLnTx/>
                <a:uFillTx/>
                <a:latin typeface="Corbel"/>
                <a:ea typeface="+mn-ea"/>
                <a:cs typeface="+mn-cs"/>
              </a:rPr>
              <a:t>PAME Framework </a:t>
            </a:r>
          </a:p>
        </p:txBody>
      </p:sp>
      <p:pic>
        <p:nvPicPr>
          <p:cNvPr id="15" name="Picture 3"/>
          <p:cNvPicPr>
            <a:picLocks noChangeAspect="1" noChangeArrowheads="1"/>
          </p:cNvPicPr>
          <p:nvPr/>
        </p:nvPicPr>
        <p:blipFill>
          <a:blip r:embed="rId2" cstate="print"/>
          <a:srcRect/>
          <a:stretch>
            <a:fillRect/>
          </a:stretch>
        </p:blipFill>
        <p:spPr bwMode="auto">
          <a:xfrm>
            <a:off x="6156176" y="2166938"/>
            <a:ext cx="2914650" cy="4191000"/>
          </a:xfrm>
          <a:prstGeom prst="rect">
            <a:avLst/>
          </a:prstGeom>
          <a:noFill/>
          <a:ln w="22225">
            <a:solidFill>
              <a:schemeClr val="tx1">
                <a:lumMod val="50000"/>
                <a:lumOff val="50000"/>
              </a:schemeClr>
            </a:solidFill>
            <a:miter lim="800000"/>
            <a:headEnd/>
            <a:tailEnd/>
          </a:ln>
          <a:effectLst/>
        </p:spPr>
      </p:pic>
      <p:pic>
        <p:nvPicPr>
          <p:cNvPr id="16" name="Picture 4"/>
          <p:cNvPicPr>
            <a:picLocks noChangeAspect="1" noChangeArrowheads="1"/>
          </p:cNvPicPr>
          <p:nvPr/>
        </p:nvPicPr>
        <p:blipFill>
          <a:blip r:embed="rId3" cstate="print"/>
          <a:srcRect/>
          <a:stretch>
            <a:fillRect/>
          </a:stretch>
        </p:blipFill>
        <p:spPr bwMode="auto">
          <a:xfrm>
            <a:off x="2987824" y="1857375"/>
            <a:ext cx="2987675" cy="4311650"/>
          </a:xfrm>
          <a:prstGeom prst="rect">
            <a:avLst/>
          </a:prstGeom>
          <a:noFill/>
          <a:ln w="15875">
            <a:solidFill>
              <a:schemeClr val="tx1"/>
            </a:solidFill>
            <a:miter lim="800000"/>
            <a:headEnd/>
            <a:tailEnd/>
          </a:ln>
        </p:spPr>
      </p:pic>
      <p:pic>
        <p:nvPicPr>
          <p:cNvPr id="3" name="Picture Placeholder 2"/>
          <p:cNvPicPr>
            <a:picLocks noGrp="1" noChangeAspect="1"/>
          </p:cNvPicPr>
          <p:nvPr>
            <p:ph type="pic" idx="1"/>
          </p:nvPr>
        </p:nvPicPr>
        <p:blipFill>
          <a:blip r:embed="rId4" cstate="email">
            <a:extLst>
              <a:ext uri="{28A0092B-C50C-407E-A947-70E740481C1C}">
                <a14:useLocalDpi xmlns:a14="http://schemas.microsoft.com/office/drawing/2010/main"/>
              </a:ext>
            </a:extLst>
          </a:blip>
          <a:srcRect/>
          <a:stretch>
            <a:fillRect/>
          </a:stretch>
        </p:blipFill>
        <p:spPr>
          <a:xfrm>
            <a:off x="0" y="1458913"/>
            <a:ext cx="2755900" cy="5373687"/>
          </a:xfrm>
        </p:spPr>
      </p:pic>
    </p:spTree>
    <p:extLst>
      <p:ext uri="{BB962C8B-B14F-4D97-AF65-F5344CB8AC3E}">
        <p14:creationId xmlns:p14="http://schemas.microsoft.com/office/powerpoint/2010/main" val="31484490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95536" y="476672"/>
            <a:ext cx="842493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srgbClr val="C00000"/>
                </a:solidFill>
                <a:effectLst/>
                <a:uLnTx/>
                <a:uFillTx/>
                <a:latin typeface="Verdana" pitchFamily="34" charset="0"/>
                <a:ea typeface="Verdana" pitchFamily="34" charset="0"/>
                <a:cs typeface="Verdana" pitchFamily="34" charset="0"/>
              </a:rPr>
              <a:t>A range of diagnostic</a:t>
            </a:r>
            <a:r>
              <a:rPr kumimoji="0" lang="en-GB" sz="2800" b="1" i="0" u="none" strike="noStrike" kern="1200" cap="none" spc="0" normalizeH="0" noProof="0" dirty="0" smtClean="0">
                <a:ln>
                  <a:noFill/>
                </a:ln>
                <a:solidFill>
                  <a:srgbClr val="C00000"/>
                </a:solidFill>
                <a:effectLst/>
                <a:uLnTx/>
                <a:uFillTx/>
                <a:latin typeface="Verdana" pitchFamily="34" charset="0"/>
                <a:ea typeface="Verdana" pitchFamily="34" charset="0"/>
                <a:cs typeface="Verdana" pitchFamily="34" charset="0"/>
              </a:rPr>
              <a:t> </a:t>
            </a:r>
            <a:r>
              <a:rPr kumimoji="0" lang="en-GB" sz="2800" b="1" i="0" u="none" strike="noStrike" kern="1200" cap="none" spc="0" normalizeH="0" baseline="0" noProof="0" dirty="0" smtClean="0">
                <a:ln>
                  <a:noFill/>
                </a:ln>
                <a:solidFill>
                  <a:srgbClr val="C00000"/>
                </a:solidFill>
                <a:effectLst/>
                <a:uLnTx/>
                <a:uFillTx/>
                <a:latin typeface="Verdana" pitchFamily="34" charset="0"/>
                <a:ea typeface="Verdana" pitchFamily="34" charset="0"/>
                <a:cs typeface="Verdana" pitchFamily="34" charset="0"/>
              </a:rPr>
              <a:t>tools being applied</a:t>
            </a:r>
            <a:endParaRPr kumimoji="0" lang="en-GB" sz="2800" b="1" i="0" u="none" strike="noStrike" kern="1200" cap="none" spc="0" normalizeH="0" baseline="0" noProof="0" dirty="0">
              <a:ln>
                <a:noFill/>
              </a:ln>
              <a:solidFill>
                <a:srgbClr val="C00000"/>
              </a:solidFill>
              <a:effectLst/>
              <a:uLnTx/>
              <a:uFillTx/>
              <a:latin typeface="Verdana" pitchFamily="34" charset="0"/>
              <a:ea typeface="Verdana" pitchFamily="34" charset="0"/>
              <a:cs typeface="Verdana" pitchFamily="34" charset="0"/>
            </a:endParaRPr>
          </a:p>
        </p:txBody>
      </p:sp>
      <p:pic>
        <p:nvPicPr>
          <p:cNvPr id="8" name="Picture 7"/>
          <p:cNvPicPr>
            <a:picLocks noChangeAspect="1"/>
          </p:cNvPicPr>
          <p:nvPr/>
        </p:nvPicPr>
        <p:blipFill>
          <a:blip r:embed="rId2"/>
          <a:stretch>
            <a:fillRect/>
          </a:stretch>
        </p:blipFill>
        <p:spPr>
          <a:xfrm>
            <a:off x="6084168" y="2204864"/>
            <a:ext cx="2419350" cy="3390900"/>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75856" y="2219174"/>
            <a:ext cx="2376784" cy="3376590"/>
          </a:xfrm>
          <a:prstGeom prst="rect">
            <a:avLst/>
          </a:prstGeom>
        </p:spPr>
      </p:pic>
      <p:sp>
        <p:nvSpPr>
          <p:cNvPr id="11" name="TextBox 10"/>
          <p:cNvSpPr txBox="1"/>
          <p:nvPr/>
        </p:nvSpPr>
        <p:spPr>
          <a:xfrm>
            <a:off x="6804248" y="1412776"/>
            <a:ext cx="1152128" cy="523220"/>
          </a:xfrm>
          <a:prstGeom prst="rect">
            <a:avLst/>
          </a:prstGeom>
          <a:noFill/>
        </p:spPr>
        <p:txBody>
          <a:bodyPr wrap="square" rtlCol="0">
            <a:spAutoFit/>
          </a:bodyPr>
          <a:lstStyle/>
          <a:p>
            <a:r>
              <a:rPr lang="en-GB" sz="2800" b="1" dirty="0" smtClean="0">
                <a:solidFill>
                  <a:srgbClr val="0070C0"/>
                </a:solidFill>
              </a:rPr>
              <a:t>IMET</a:t>
            </a:r>
            <a:endParaRPr lang="en-GB" sz="2800" b="1" dirty="0">
              <a:solidFill>
                <a:srgbClr val="0070C0"/>
              </a:solidFill>
            </a:endParaRPr>
          </a:p>
        </p:txBody>
      </p:sp>
      <p:sp>
        <p:nvSpPr>
          <p:cNvPr id="12" name="TextBox 11"/>
          <p:cNvSpPr txBox="1"/>
          <p:nvPr/>
        </p:nvSpPr>
        <p:spPr>
          <a:xfrm>
            <a:off x="4067944" y="1465620"/>
            <a:ext cx="1152128" cy="523220"/>
          </a:xfrm>
          <a:prstGeom prst="rect">
            <a:avLst/>
          </a:prstGeom>
          <a:noFill/>
        </p:spPr>
        <p:txBody>
          <a:bodyPr wrap="square" rtlCol="0">
            <a:spAutoFit/>
          </a:bodyPr>
          <a:lstStyle/>
          <a:p>
            <a:r>
              <a:rPr lang="en-GB" sz="2800" b="1" dirty="0" smtClean="0">
                <a:solidFill>
                  <a:srgbClr val="0070C0"/>
                </a:solidFill>
              </a:rPr>
              <a:t>EoH</a:t>
            </a:r>
            <a:endParaRPr lang="en-GB" sz="2800" b="1" dirty="0">
              <a:solidFill>
                <a:srgbClr val="0070C0"/>
              </a:solidFill>
            </a:endParaRPr>
          </a:p>
        </p:txBody>
      </p:sp>
      <p:sp>
        <p:nvSpPr>
          <p:cNvPr id="13" name="TextBox 12"/>
          <p:cNvSpPr txBox="1"/>
          <p:nvPr/>
        </p:nvSpPr>
        <p:spPr>
          <a:xfrm>
            <a:off x="1043608" y="1465620"/>
            <a:ext cx="1296144" cy="523220"/>
          </a:xfrm>
          <a:prstGeom prst="rect">
            <a:avLst/>
          </a:prstGeom>
          <a:noFill/>
        </p:spPr>
        <p:txBody>
          <a:bodyPr wrap="square" rtlCol="0">
            <a:spAutoFit/>
          </a:bodyPr>
          <a:lstStyle/>
          <a:p>
            <a:r>
              <a:rPr lang="en-GB" sz="2800" b="1" dirty="0" smtClean="0">
                <a:solidFill>
                  <a:srgbClr val="0070C0"/>
                </a:solidFill>
              </a:rPr>
              <a:t>METT+</a:t>
            </a:r>
            <a:endParaRPr lang="en-GB" sz="2800" b="1" dirty="0">
              <a:solidFill>
                <a:srgbClr val="0070C0"/>
              </a:solidFill>
            </a:endParaRPr>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1726" y="3284984"/>
            <a:ext cx="2468366" cy="898029"/>
          </a:xfrm>
          <a:prstGeom prst="rect">
            <a:avLst/>
          </a:prstGeom>
        </p:spPr>
      </p:pic>
    </p:spTree>
    <p:extLst>
      <p:ext uri="{BB962C8B-B14F-4D97-AF65-F5344CB8AC3E}">
        <p14:creationId xmlns:p14="http://schemas.microsoft.com/office/powerpoint/2010/main" val="1379638514"/>
      </p:ext>
    </p:extLst>
  </p:cSld>
  <p:clrMapOvr>
    <a:masterClrMapping/>
  </p:clrMapOvr>
  <p:transition/>
  <p:timing>
    <p:tnLst>
      <p:par>
        <p:cTn id="1" dur="indefinite" restart="never" nodeType="tmRoot"/>
      </p:par>
    </p:tnLst>
  </p:timing>
</p:sld>
</file>

<file path=ppt/theme/_rels/theme13.xml.rels><?xml version="1.0" encoding="UTF-8" standalone="yes"?>
<Relationships xmlns="http://schemas.openxmlformats.org/package/2006/relationships"><Relationship Id="rId1" Type="http://schemas.openxmlformats.org/officeDocument/2006/relationships/image" Target="../media/image2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f02895254">
  <a:themeElements>
    <a:clrScheme name="Custom 6">
      <a:dk1>
        <a:srgbClr val="363D3D"/>
      </a:dk1>
      <a:lt1>
        <a:sysClr val="window" lastClr="FFFFFF"/>
      </a:lt1>
      <a:dk2>
        <a:srgbClr val="000000"/>
      </a:dk2>
      <a:lt2>
        <a:srgbClr val="E5E8E8"/>
      </a:lt2>
      <a:accent1>
        <a:srgbClr val="2B8385"/>
      </a:accent1>
      <a:accent2>
        <a:srgbClr val="6ABD45"/>
      </a:accent2>
      <a:accent3>
        <a:srgbClr val="EBCA21"/>
      </a:accent3>
      <a:accent4>
        <a:srgbClr val="EB8D21"/>
      </a:accent4>
      <a:accent5>
        <a:srgbClr val="EB5638"/>
      </a:accent5>
      <a:accent6>
        <a:srgbClr val="5172B1"/>
      </a:accent6>
      <a:hlink>
        <a:srgbClr val="3A9CDB"/>
      </a:hlink>
      <a:folHlink>
        <a:srgbClr val="5172B1"/>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l banded presentation (widescreen).potx" id="{B406ACAC-00B1-42BF-BB2F-E3D15ABECF6C}" vid="{0B02E048-6427-466F-87B7-97BF0689D5BD}"/>
    </a:ext>
  </a:extLst>
</a:theme>
</file>

<file path=ppt/theme/theme11.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Theme">
  <a:themeElements>
    <a:clrScheme name="ICUN">
      <a:dk1>
        <a:srgbClr val="000000"/>
      </a:dk1>
      <a:lt1>
        <a:srgbClr val="FFFFFF"/>
      </a:lt1>
      <a:dk2>
        <a:srgbClr val="0098C3"/>
      </a:dk2>
      <a:lt2>
        <a:srgbClr val="E0E0E0"/>
      </a:lt2>
      <a:accent1>
        <a:srgbClr val="0098C3"/>
      </a:accent1>
      <a:accent2>
        <a:srgbClr val="6C8586"/>
      </a:accent2>
      <a:accent3>
        <a:srgbClr val="A5A5A5"/>
      </a:accent3>
      <a:accent4>
        <a:srgbClr val="454444"/>
      </a:accent4>
      <a:accent5>
        <a:srgbClr val="0098C3"/>
      </a:accent5>
      <a:accent6>
        <a:srgbClr val="0D0D0D"/>
      </a:accent6>
      <a:hlink>
        <a:srgbClr val="0098C3"/>
      </a:hlink>
      <a:folHlink>
        <a:srgbClr val="0098C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98C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Helvetica Neue Light" charset="0"/>
            <a:ea typeface="Helvetica Neue Light" charset="0"/>
            <a:cs typeface="Helvetica Neue Light"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14.xml><?xml version="1.0" encoding="utf-8"?>
<a:theme xmlns:a="http://schemas.openxmlformats.org/drawingml/2006/main" name="11_Office Theme">
  <a:themeElements>
    <a:clrScheme name="Custom 1">
      <a:dk1>
        <a:srgbClr val="11175E"/>
      </a:dk1>
      <a:lt1>
        <a:sysClr val="window" lastClr="FFFFFF"/>
      </a:lt1>
      <a:dk2>
        <a:srgbClr val="0066A4"/>
      </a:dk2>
      <a:lt2>
        <a:srgbClr val="FFFFFF"/>
      </a:lt2>
      <a:accent1>
        <a:srgbClr val="48AA48"/>
      </a:accent1>
      <a:accent2>
        <a:srgbClr val="8DC63F"/>
      </a:accent2>
      <a:accent3>
        <a:srgbClr val="6A2C91"/>
      </a:accent3>
      <a:accent4>
        <a:srgbClr val="8A64AA"/>
      </a:accent4>
      <a:accent5>
        <a:srgbClr val="A30034"/>
      </a:accent5>
      <a:accent6>
        <a:srgbClr val="E31A22"/>
      </a:accent6>
      <a:hlink>
        <a:srgbClr val="3441DA"/>
      </a:hlink>
      <a:folHlink>
        <a:srgbClr val="8A64AA"/>
      </a:folHlink>
    </a:clrScheme>
    <a:fontScheme name="Congress 2016">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hne Logo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tf02895254">
  <a:themeElements>
    <a:clrScheme name="Custom 6">
      <a:dk1>
        <a:srgbClr val="363D3D"/>
      </a:dk1>
      <a:lt1>
        <a:sysClr val="window" lastClr="FFFFFF"/>
      </a:lt1>
      <a:dk2>
        <a:srgbClr val="000000"/>
      </a:dk2>
      <a:lt2>
        <a:srgbClr val="E5E8E8"/>
      </a:lt2>
      <a:accent1>
        <a:srgbClr val="2B8385"/>
      </a:accent1>
      <a:accent2>
        <a:srgbClr val="6ABD45"/>
      </a:accent2>
      <a:accent3>
        <a:srgbClr val="EBCA21"/>
      </a:accent3>
      <a:accent4>
        <a:srgbClr val="EB8D21"/>
      </a:accent4>
      <a:accent5>
        <a:srgbClr val="EB5638"/>
      </a:accent5>
      <a:accent6>
        <a:srgbClr val="5172B1"/>
      </a:accent6>
      <a:hlink>
        <a:srgbClr val="3A9CDB"/>
      </a:hlink>
      <a:folHlink>
        <a:srgbClr val="5172B1"/>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l banded presentation (widescreen).potx" id="{B406ACAC-00B1-42BF-BB2F-E3D15ABECF6C}" vid="{0B02E048-6427-466F-87B7-97BF0689D5BD}"/>
    </a:ext>
  </a:extLst>
</a:theme>
</file>

<file path=ppt/theme/theme6.xml><?xml version="1.0" encoding="utf-8"?>
<a:theme xmlns:a="http://schemas.openxmlformats.org/drawingml/2006/main" name="1_ohne Logo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hne Logo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otalTime>1409</TotalTime>
  <Words>2962</Words>
  <Application>Microsoft Office PowerPoint</Application>
  <PresentationFormat>On-screen Show (4:3)</PresentationFormat>
  <Paragraphs>407</Paragraphs>
  <Slides>35</Slides>
  <Notes>8</Notes>
  <HiddenSlides>0</HiddenSlides>
  <MMClips>0</MMClips>
  <ScaleCrop>false</ScaleCrop>
  <HeadingPairs>
    <vt:vector size="6" baseType="variant">
      <vt:variant>
        <vt:lpstr>Fonts Used</vt:lpstr>
      </vt:variant>
      <vt:variant>
        <vt:i4>22</vt:i4>
      </vt:variant>
      <vt:variant>
        <vt:lpstr>Theme</vt:lpstr>
      </vt:variant>
      <vt:variant>
        <vt:i4>15</vt:i4>
      </vt:variant>
      <vt:variant>
        <vt:lpstr>Slide Titles</vt:lpstr>
      </vt:variant>
      <vt:variant>
        <vt:i4>35</vt:i4>
      </vt:variant>
    </vt:vector>
  </HeadingPairs>
  <TitlesOfParts>
    <vt:vector size="72" baseType="lpstr">
      <vt:lpstr>ＭＳ Ｐゴシック</vt:lpstr>
      <vt:lpstr>Arial</vt:lpstr>
      <vt:lpstr>Calibri</vt:lpstr>
      <vt:lpstr>Calibri Light</vt:lpstr>
      <vt:lpstr>Corbel</vt:lpstr>
      <vt:lpstr>Franklin Gothic Book</vt:lpstr>
      <vt:lpstr>Franklin Gothic Demi</vt:lpstr>
      <vt:lpstr>Helvetica</vt:lpstr>
      <vt:lpstr>Helvetica Neue</vt:lpstr>
      <vt:lpstr>Helvetica Neue Light</vt:lpstr>
      <vt:lpstr>HelveticaNeueLT Std</vt:lpstr>
      <vt:lpstr>HelveticaNeueLT Std Lt</vt:lpstr>
      <vt:lpstr>Meiryo</vt:lpstr>
      <vt:lpstr>Muli Black</vt:lpstr>
      <vt:lpstr>Myriad Pro</vt:lpstr>
      <vt:lpstr>Roboto</vt:lpstr>
      <vt:lpstr>Source Sans Pro Light</vt:lpstr>
      <vt:lpstr>Times New Roman</vt:lpstr>
      <vt:lpstr>Verdana</vt:lpstr>
      <vt:lpstr>Wingdings</vt:lpstr>
      <vt:lpstr>Wingdings 2</vt:lpstr>
      <vt:lpstr>Wingdings 3</vt:lpstr>
      <vt:lpstr>Office Theme</vt:lpstr>
      <vt:lpstr>ohne Logos</vt:lpstr>
      <vt:lpstr>1_Office Theme</vt:lpstr>
      <vt:lpstr>2_Office Theme</vt:lpstr>
      <vt:lpstr>4_tf02895254</vt:lpstr>
      <vt:lpstr>1_ohne Logos</vt:lpstr>
      <vt:lpstr>2_ohne Logos</vt:lpstr>
      <vt:lpstr>9_Office Theme</vt:lpstr>
      <vt:lpstr>3_Office Theme</vt:lpstr>
      <vt:lpstr>tf02895254</vt:lpstr>
      <vt:lpstr>4_Office Theme</vt:lpstr>
      <vt:lpstr>5_Office Theme</vt:lpstr>
      <vt:lpstr>Module</vt:lpstr>
      <vt:lpstr>11_Office Theme</vt:lpstr>
      <vt:lpstr>6_Office Theme</vt:lpstr>
      <vt:lpstr>Fair and effective  protected and conserved areas</vt:lpstr>
      <vt:lpstr>2010 COP 10 Decision X/2 Strategic Plan for Biodiversity 2011-2020</vt:lpstr>
      <vt:lpstr>PowerPoint Presentation</vt:lpstr>
      <vt:lpstr>PowerPoint Presentation</vt:lpstr>
      <vt:lpstr>The IUCN Red List of Threatened Species™</vt:lpstr>
      <vt:lpstr>KBA Partnership and Standards</vt:lpstr>
      <vt:lpstr>PowerPoint Presentation</vt:lpstr>
      <vt:lpstr>PowerPoint Presentation</vt:lpstr>
      <vt:lpstr>PowerPoint Presentation</vt:lpstr>
      <vt:lpstr>PowerPoint Presentation</vt:lpstr>
      <vt:lpstr>Governance diversity: 4 governance types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SPECTRUM OF OECMs</vt:lpstr>
      <vt:lpstr>… well connected</vt:lpstr>
      <vt:lpstr>The IUCN Green List of Protected and Conserved Areas</vt:lpstr>
      <vt:lpstr>PowerPoint Presentation</vt:lpstr>
      <vt:lpstr>PowerPoint Presentation</vt:lpstr>
      <vt:lpstr>PowerPoint Presentation</vt:lpstr>
      <vt:lpstr>ASSURANCE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Programme on Protected Areas</dc:title>
  <dc:creator>IUCN\Trevor Sandwith</dc:creator>
  <cp:lastModifiedBy>BUCIOACA Roxana</cp:lastModifiedBy>
  <cp:revision>260</cp:revision>
  <cp:lastPrinted>2013-09-19T15:44:40Z</cp:lastPrinted>
  <dcterms:created xsi:type="dcterms:W3CDTF">2011-04-05T02:51:51Z</dcterms:created>
  <dcterms:modified xsi:type="dcterms:W3CDTF">2019-06-29T16:20:55Z</dcterms:modified>
</cp:coreProperties>
</file>