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9140-0477-0348-B42A-CB9A8D990E2E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E2D2-581C-E043-9181-E799232A5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4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9140-0477-0348-B42A-CB9A8D990E2E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E2D2-581C-E043-9181-E799232A5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0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9140-0477-0348-B42A-CB9A8D990E2E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E2D2-581C-E043-9181-E799232A5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3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9140-0477-0348-B42A-CB9A8D990E2E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E2D2-581C-E043-9181-E799232A5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6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9140-0477-0348-B42A-CB9A8D990E2E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E2D2-581C-E043-9181-E799232A5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6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9140-0477-0348-B42A-CB9A8D990E2E}" type="datetimeFigureOut">
              <a:rPr lang="en-US" smtClean="0"/>
              <a:t>6/27/19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E2D2-581C-E043-9181-E799232A5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9140-0477-0348-B42A-CB9A8D990E2E}" type="datetimeFigureOut">
              <a:rPr lang="en-US" smtClean="0"/>
              <a:t>6/27/19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E2D2-581C-E043-9181-E799232A5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9140-0477-0348-B42A-CB9A8D990E2E}" type="datetimeFigureOut">
              <a:rPr lang="en-US" smtClean="0"/>
              <a:t>6/27/19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E2D2-581C-E043-9181-E799232A5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6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9140-0477-0348-B42A-CB9A8D990E2E}" type="datetimeFigureOut">
              <a:rPr lang="en-US" smtClean="0"/>
              <a:t>6/27/19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E2D2-581C-E043-9181-E799232A5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1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9140-0477-0348-B42A-CB9A8D990E2E}" type="datetimeFigureOut">
              <a:rPr lang="en-US" smtClean="0"/>
              <a:t>6/27/19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E2D2-581C-E043-9181-E799232A5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5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9140-0477-0348-B42A-CB9A8D990E2E}" type="datetimeFigureOut">
              <a:rPr lang="en-US" smtClean="0"/>
              <a:t>6/27/19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E2D2-581C-E043-9181-E799232A5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89140-0477-0348-B42A-CB9A8D990E2E}" type="datetimeFigureOut">
              <a:rPr lang="en-US" smtClean="0"/>
              <a:t>6/27/19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DE2D2-581C-E043-9181-E799232A5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9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2979" y="819272"/>
            <a:ext cx="7660681" cy="646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OPPORTUNITIES</a:t>
            </a:r>
          </a:p>
          <a:p>
            <a:pPr algn="ctr"/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Linking and promoting the GL to regional protected area initiatives and institutions (e.g. Central Africa, ECOFAC, COMIFAC)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Using national/international tools to provide data for GL (e.g. IMET, AEMAPPS, State of Parks, etc.)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Linking to regional observatories and other data aggregators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algn="ctr"/>
            <a:r>
              <a:rPr lang="en-US" dirty="0" smtClean="0"/>
              <a:t>CHALLENGES</a:t>
            </a:r>
          </a:p>
          <a:p>
            <a:pPr algn="ctr"/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Avoiding duplication of effort (e.g. IMET &amp; GL)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Ensuring adequate finances to maintain GL process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Managing the extent of commitment required from EAGL members and others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Providing for the inclusion of weaker PA’s and using the GL to build their effectiveness.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7847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4891" y="145871"/>
            <a:ext cx="7965115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RECOMMENDATIONS FOR IUCN</a:t>
            </a:r>
          </a:p>
          <a:p>
            <a:pPr algn="ctr"/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LANGUAGE &amp; GUIDANCE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Develop materials in multiple languages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Develop regional/language support groups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Integrate feedback from existing GL sites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Build dashboards into COMPASS</a:t>
            </a:r>
          </a:p>
          <a:p>
            <a:pPr marL="742950" lvl="1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PROMOTION OF GL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Linkage to other programs and initiatives (e.g. PAME, World Heritage, Biosphere Reserves, etc.)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Document and promote benefits of GL with examples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Build GL understanding for IMET coaches and other BIOPAMA participants</a:t>
            </a:r>
          </a:p>
          <a:p>
            <a:pPr marL="742950" lvl="1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FINANCING SUPPORT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Develop business plan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Potential to link to GEF and other donor funding (build GL into project funding applications)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Central funding support from IUCN to initiate GL in developing countries</a:t>
            </a:r>
          </a:p>
          <a:p>
            <a:pPr lvl="1"/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SITE SUPPORT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Share good practices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Provide opportunities for mentors to visit sites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Link to regional observatories (look for existing GL sites to test linkages)</a:t>
            </a:r>
          </a:p>
          <a:p>
            <a:pPr marL="742950" lvl="1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97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228</Words>
  <Application>Microsoft Macintosh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Fish At 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Durnin</dc:creator>
  <cp:lastModifiedBy>Matthew Durnin</cp:lastModifiedBy>
  <cp:revision>3</cp:revision>
  <dcterms:created xsi:type="dcterms:W3CDTF">2019-06-27T14:45:28Z</dcterms:created>
  <dcterms:modified xsi:type="dcterms:W3CDTF">2019-06-27T15:08:06Z</dcterms:modified>
</cp:coreProperties>
</file>