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589" y="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DB395-9379-4F38-AE6D-166DA8CEF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82D1C-8259-4148-A8BC-396737F34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63661-6A69-4713-9E5A-4D6E1CFF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E3616-958B-42D5-8ECF-DD7466D2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8ACC4-8DB7-4D70-9918-C30A0F97A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5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7D7D-ACFB-4AA8-B051-C0EEE221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FBF16-1BD2-43EA-A91E-2C337AE4F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935CB-D7D5-4DE3-86EF-BC427C3C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C6BF6-C652-418E-9E0D-6E794148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140F4-2389-40A7-B5DA-FB2908E6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0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3BC139-F7D8-459A-870A-D5DE740E3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9E64B-67E2-40B8-BB3F-5F20B1961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6E39A-07F9-4A73-94D3-30241C10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E61BD-EC96-41BF-B1FB-C0599269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8B722-C4E3-4782-B5A5-CE9083BE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2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41D9-A67C-4666-B9E1-554D07519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09CB3-C550-42F5-BC71-F73D2843E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4904D-7D54-44C6-9C2D-EAA4B9DA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FE4D3-363F-46B8-8478-8B29A009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81E33-9D2B-42DB-8974-CC57AE45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3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366B-5338-4428-A48D-49D6347E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BACEA-05A1-42E5-93E4-8BF3723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C307-77FD-4E7A-84AB-E66E84FD0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D4FBF-58A9-4FAF-91D8-960A2066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E339D-5F58-4B3D-A45B-C0D5C05E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76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95B9-E6CD-419B-8C64-C0D03E90D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86A0A-9979-4C1A-9F00-629D3FC2A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59801-1077-488D-BAD5-67ABB478D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03E31-836B-498B-B870-12ADF2BE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10C20-9A27-4566-9F99-ED5DDA8B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C9EEE-8607-401D-AE6A-A91B884A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3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C422-2EB4-4A5B-840C-E78899A7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D3312-F681-40B6-87DB-5C661F493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E4F5F-A7C3-4134-9B2E-31C9A5C97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038B7-E180-4CED-912E-8C11AFB24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50891-E43C-4BA8-853E-6BBC39727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11B8A9-2247-4D89-A9E3-B102E643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1A613-3064-4347-8DAD-6D23604F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CB03F-5B0F-471D-AAE8-D8EAA55A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F6F0-359A-4EEA-BA03-DC4AA224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E0566-6753-4AD5-B705-D126E5A8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9D2BE-08F6-4EBC-B6CA-AD0B880E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C71E5-6017-419A-99C2-2471BF92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1E98C-9DFB-4CCC-9EE1-97139F3D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D661E-B623-46AD-AECC-DDCA4584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B2523-F758-46F0-BE3D-73584B32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0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0379-B179-48ED-8606-F788EF55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53F4-6196-42AB-A555-FB1970805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D241F-E85C-4B83-9C25-E92C94777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DD262-5F27-45D7-8042-E432D751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15AB7-32B7-40BF-9B29-42DC9C9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CB31B-62AF-4BE7-AD97-84F8B691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0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51E5-FDB7-4BC9-9975-65D98279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ADD4C-49D7-43D2-B81E-F9838A6E8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F5884-BEA8-4304-8F79-833A1310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3C121-E540-446A-AD4A-8DD8DB8E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F526A-99BD-4EEB-8C61-AAFDDE47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F01BF-9415-4130-8330-9B4DCE61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367E6-CCF1-4E82-8EBB-3499E865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CFD83-823B-4EE0-9314-530EEE8F8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9137A-A598-4F09-92F6-6004A9AED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964F-424A-4F21-B519-BC58B5D01CF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D372B-99C5-4823-8977-B4CDAD989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F0F8F-8B65-48AD-A0DE-3E395436E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1BB5-D400-408C-96B2-C47FA51F3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4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840D-B911-4929-A4DA-6DB54BD73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1551"/>
          </a:xfrm>
        </p:spPr>
        <p:txBody>
          <a:bodyPr/>
          <a:lstStyle/>
          <a:p>
            <a:r>
              <a:rPr lang="en-GB" dirty="0"/>
              <a:t>Draft </a:t>
            </a:r>
            <a:r>
              <a:rPr lang="en-GB"/>
              <a:t>IUCN WCC resolution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511EB-5766-4A37-9C47-6B9CA305F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037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Improving management effectiveness in protected and conserved areas</a:t>
            </a:r>
            <a:endParaRPr lang="en-GB" sz="4400" dirty="0"/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6957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FD05-E820-439A-86D5-9C91BBE8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5403"/>
            <a:ext cx="10515600" cy="5601560"/>
          </a:xfrm>
        </p:spPr>
        <p:txBody>
          <a:bodyPr/>
          <a:lstStyle/>
          <a:p>
            <a:r>
              <a:rPr lang="en-GB" dirty="0"/>
              <a:t>Led by the </a:t>
            </a:r>
          </a:p>
          <a:p>
            <a:pPr lvl="1"/>
            <a:r>
              <a:rPr lang="en-GB" dirty="0"/>
              <a:t>WCPA Management Effectiveness Specialist Group (</a:t>
            </a:r>
            <a:r>
              <a:rPr lang="en-GB" b="1" dirty="0"/>
              <a:t>Jonas Geldmann</a:t>
            </a:r>
            <a:r>
              <a:rPr lang="en-GB" dirty="0"/>
              <a:t>) and</a:t>
            </a:r>
          </a:p>
          <a:p>
            <a:pPr lvl="1"/>
            <a:r>
              <a:rPr lang="en-GB" dirty="0"/>
              <a:t>WCPA Marine Management Effectiveness Task Force (</a:t>
            </a:r>
            <a:r>
              <a:rPr lang="en-GB" b="1" dirty="0"/>
              <a:t>Sue Wells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Background: we need to increase focus on quality of protected areas</a:t>
            </a:r>
          </a:p>
          <a:p>
            <a:endParaRPr lang="en-GB" dirty="0"/>
          </a:p>
          <a:p>
            <a:r>
              <a:rPr lang="en-GB"/>
              <a:t>For </a:t>
            </a:r>
            <a:r>
              <a:rPr lang="en-GB" dirty="0"/>
              <a:t>the IUCN World Conservation Congress June 2020 in France</a:t>
            </a:r>
          </a:p>
          <a:p>
            <a:endParaRPr lang="en-GB" dirty="0"/>
          </a:p>
          <a:p>
            <a:r>
              <a:rPr lang="en-GB" dirty="0"/>
              <a:t>Submitted before 28 August 2019</a:t>
            </a:r>
          </a:p>
          <a:p>
            <a:endParaRPr lang="en-GB" dirty="0"/>
          </a:p>
          <a:p>
            <a:r>
              <a:rPr lang="en-GB" dirty="0"/>
              <a:t>Needs at least five co-sponsors before 28 August.</a:t>
            </a:r>
          </a:p>
        </p:txBody>
      </p:sp>
    </p:spTree>
    <p:extLst>
      <p:ext uri="{BB962C8B-B14F-4D97-AF65-F5344CB8AC3E}">
        <p14:creationId xmlns:p14="http://schemas.microsoft.com/office/powerpoint/2010/main" val="187130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FD05-E820-439A-86D5-9C91BBE8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825"/>
            <a:ext cx="10515600" cy="6249144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REQUESTS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IUCN Members, government agencies and non-governmental organizations</a:t>
            </a:r>
            <a:r>
              <a:rPr lang="en-GB" dirty="0"/>
              <a:t> </a:t>
            </a:r>
            <a:r>
              <a:rPr lang="en-GB" b="1" u="sng" dirty="0"/>
              <a:t>to build assessments of effectiveness into their protected area management plans </a:t>
            </a:r>
            <a:r>
              <a:rPr lang="en-GB" dirty="0"/>
              <a:t>and to encourage the development of explicit mechanisms to (i) document management, and (ii) use the results of assessments in management.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CALLS UPON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IUCN Members, including States, government agencies and non-governmental organizations</a:t>
            </a:r>
            <a:r>
              <a:rPr lang="en-GB" dirty="0"/>
              <a:t> to </a:t>
            </a:r>
            <a:r>
              <a:rPr lang="en-GB" b="1" u="sng" dirty="0"/>
              <a:t>develop and enhance capacity building initiatives for management effectiveness assessment and establish knowledge sharing mechanisms </a:t>
            </a:r>
            <a:r>
              <a:rPr lang="en-GB" dirty="0"/>
              <a:t>and develop tools to facilitate assessment of management effectiveness.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CALLS UPON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IUCN Members, including States, government agencies and non-governmental organizations</a:t>
            </a:r>
            <a:r>
              <a:rPr lang="en-GB" dirty="0"/>
              <a:t> to </a:t>
            </a:r>
            <a:r>
              <a:rPr lang="en-GB" b="1" u="sng" dirty="0"/>
              <a:t>prioritize the use of management effectiveness tools that assess the condition of biodiversity </a:t>
            </a:r>
            <a:r>
              <a:rPr lang="en-GB" dirty="0"/>
              <a:t>in protected and conserved areas, in addition to key elements of governance, management, and planning.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REQUESTS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IUCN Members, including State, government agency and non-governmental organizations</a:t>
            </a:r>
            <a:r>
              <a:rPr lang="en-GB" dirty="0"/>
              <a:t> to </a:t>
            </a:r>
            <a:r>
              <a:rPr lang="en-GB" b="1" u="sng" dirty="0"/>
              <a:t>work with UNEP-WCMC, and other relevant organizations, to track global and regional progress </a:t>
            </a:r>
            <a:r>
              <a:rPr lang="en-GB" dirty="0"/>
              <a:t>in assessing management effectiveness of all protected areas and to improve data collation processes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REQUESTS the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IUCN Secretariat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to </a:t>
            </a:r>
            <a:r>
              <a:rPr lang="en-GB" b="1" u="sng" dirty="0"/>
              <a:t>prioritize capacity building and assistance to establishment and implementation </a:t>
            </a:r>
            <a:r>
              <a:rPr lang="en-GB" dirty="0"/>
              <a:t>and assessment of management measures in protected and conserved areas.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71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Draft IUCN WCC resolution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IUCN resolution</dc:title>
  <dc:creator>Jonas Geldmann</dc:creator>
  <cp:lastModifiedBy>Jonas Geldmann</cp:lastModifiedBy>
  <cp:revision>5</cp:revision>
  <dcterms:created xsi:type="dcterms:W3CDTF">2019-06-25T14:41:41Z</dcterms:created>
  <dcterms:modified xsi:type="dcterms:W3CDTF">2019-06-25T15:43:45Z</dcterms:modified>
</cp:coreProperties>
</file>