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50" autoAdjust="0"/>
    <p:restoredTop sz="94660"/>
  </p:normalViewPr>
  <p:slideViewPr>
    <p:cSldViewPr>
      <p:cViewPr varScale="1">
        <p:scale>
          <a:sx n="91" d="100"/>
          <a:sy n="91" d="100"/>
        </p:scale>
        <p:origin x="144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0709-E9CF-4372-B4F3-550D98447502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B2BF-793E-4C18-B589-DAE336DB8C03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0709-E9CF-4372-B4F3-550D98447502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B2BF-793E-4C18-B589-DAE336DB8C03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0709-E9CF-4372-B4F3-550D98447502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B2BF-793E-4C18-B589-DAE336DB8C03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0709-E9CF-4372-B4F3-550D98447502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B2BF-793E-4C18-B589-DAE336DB8C03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0709-E9CF-4372-B4F3-550D98447502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B2BF-793E-4C18-B589-DAE336DB8C03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0709-E9CF-4372-B4F3-550D98447502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B2BF-793E-4C18-B589-DAE336DB8C03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0709-E9CF-4372-B4F3-550D98447502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B2BF-793E-4C18-B589-DAE336DB8C03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0709-E9CF-4372-B4F3-550D98447502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B2BF-793E-4C18-B589-DAE336DB8C03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0709-E9CF-4372-B4F3-550D98447502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B2BF-793E-4C18-B589-DAE336DB8C03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0709-E9CF-4372-B4F3-550D98447502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B2BF-793E-4C18-B589-DAE336DB8C03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0709-E9CF-4372-B4F3-550D98447502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B2BF-793E-4C18-B589-DAE336DB8C03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A0709-E9CF-4372-B4F3-550D98447502}" type="datetimeFigureOut">
              <a:rPr lang="it-IT" smtClean="0"/>
              <a:t>29/06/2019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4B2BF-793E-4C18-B589-DAE336DB8C03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1" name="Picture 7" descr="\\FILESERVERFGP\comunicazione\Comunicazione 2019\Loghi\LOGO Fondation Grand Paradis\LOGO-UFFICIALE-Fondation-Grand-Parad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257" y="1744723"/>
            <a:ext cx="1868241" cy="1002527"/>
          </a:xfrm>
          <a:prstGeom prst="rect">
            <a:avLst/>
          </a:prstGeom>
          <a:noFill/>
        </p:spPr>
      </p:pic>
      <p:pic>
        <p:nvPicPr>
          <p:cNvPr id="11272" name="Picture 8" descr="\\FILESERVERFGP\comunicazione\Comunicazione 2019\Loghi\Altri Loghi\PNGP\logo_parconazionalegranparadiso_vettoria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1629019"/>
            <a:ext cx="1224666" cy="1233934"/>
          </a:xfrm>
          <a:prstGeom prst="rect">
            <a:avLst/>
          </a:prstGeom>
          <a:noFill/>
        </p:spPr>
      </p:pic>
      <p:sp>
        <p:nvSpPr>
          <p:cNvPr id="9" name="CasellaDiTesto 8"/>
          <p:cNvSpPr txBox="1"/>
          <p:nvPr/>
        </p:nvSpPr>
        <p:spPr>
          <a:xfrm>
            <a:off x="251520" y="403379"/>
            <a:ext cx="85689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err="1" smtClean="0">
                <a:solidFill>
                  <a:schemeClr val="accent3"/>
                </a:solidFill>
              </a:rPr>
              <a:t>Achieving</a:t>
            </a:r>
            <a:r>
              <a:rPr lang="it-IT" sz="2800" b="1" dirty="0" smtClean="0">
                <a:solidFill>
                  <a:schemeClr val="accent3"/>
                </a:solidFill>
              </a:rPr>
              <a:t> Fair and </a:t>
            </a:r>
            <a:r>
              <a:rPr lang="it-IT" sz="2800" b="1" dirty="0" err="1" smtClean="0">
                <a:solidFill>
                  <a:schemeClr val="accent3"/>
                </a:solidFill>
              </a:rPr>
              <a:t>Effective</a:t>
            </a:r>
            <a:r>
              <a:rPr lang="it-IT" sz="2800" b="1" dirty="0" smtClean="0">
                <a:solidFill>
                  <a:schemeClr val="accent3"/>
                </a:solidFill>
              </a:rPr>
              <a:t> </a:t>
            </a:r>
            <a:r>
              <a:rPr lang="it-IT" sz="2800" b="1" dirty="0" err="1" smtClean="0">
                <a:solidFill>
                  <a:schemeClr val="accent3"/>
                </a:solidFill>
              </a:rPr>
              <a:t>Protected</a:t>
            </a:r>
            <a:r>
              <a:rPr lang="it-IT" sz="2800" b="1" dirty="0" smtClean="0">
                <a:solidFill>
                  <a:schemeClr val="accent3"/>
                </a:solidFill>
              </a:rPr>
              <a:t> </a:t>
            </a:r>
            <a:r>
              <a:rPr lang="it-IT" sz="2800" b="1" dirty="0" err="1" smtClean="0">
                <a:solidFill>
                  <a:schemeClr val="accent3"/>
                </a:solidFill>
              </a:rPr>
              <a:t>Areas</a:t>
            </a:r>
            <a:r>
              <a:rPr lang="it-IT" sz="2800" b="1" dirty="0" smtClean="0">
                <a:solidFill>
                  <a:schemeClr val="accent3"/>
                </a:solidFill>
              </a:rPr>
              <a:t> Workshop</a:t>
            </a:r>
          </a:p>
          <a:p>
            <a:pPr algn="ctr"/>
            <a:r>
              <a:rPr lang="it-IT" dirty="0" smtClean="0"/>
              <a:t>COGNE, 24 – 28 </a:t>
            </a:r>
            <a:r>
              <a:rPr lang="it-IT" dirty="0" err="1" smtClean="0"/>
              <a:t>June</a:t>
            </a:r>
            <a:r>
              <a:rPr lang="it-IT" dirty="0" smtClean="0"/>
              <a:t> 2019</a:t>
            </a:r>
            <a:endParaRPr lang="it-IT" dirty="0"/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7847" y="1744723"/>
            <a:ext cx="4296298" cy="966511"/>
          </a:xfrm>
          <a:prstGeom prst="rect">
            <a:avLst/>
          </a:prstGeom>
        </p:spPr>
      </p:pic>
      <p:pic>
        <p:nvPicPr>
          <p:cNvPr id="10" name="Picture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6197" y="3252359"/>
            <a:ext cx="4999567" cy="14943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51520" y="403379"/>
            <a:ext cx="85689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err="1" smtClean="0">
                <a:solidFill>
                  <a:schemeClr val="accent3"/>
                </a:solidFill>
              </a:rPr>
              <a:t>Achieving</a:t>
            </a:r>
            <a:r>
              <a:rPr lang="it-IT" sz="2800" b="1" dirty="0" smtClean="0">
                <a:solidFill>
                  <a:schemeClr val="accent3"/>
                </a:solidFill>
              </a:rPr>
              <a:t> Fair and </a:t>
            </a:r>
            <a:r>
              <a:rPr lang="it-IT" sz="2800" b="1" dirty="0" err="1" smtClean="0">
                <a:solidFill>
                  <a:schemeClr val="accent3"/>
                </a:solidFill>
              </a:rPr>
              <a:t>Effective</a:t>
            </a:r>
            <a:r>
              <a:rPr lang="it-IT" sz="2800" b="1" dirty="0" smtClean="0">
                <a:solidFill>
                  <a:schemeClr val="accent3"/>
                </a:solidFill>
              </a:rPr>
              <a:t> </a:t>
            </a:r>
            <a:r>
              <a:rPr lang="it-IT" sz="2800" b="1" dirty="0" err="1" smtClean="0">
                <a:solidFill>
                  <a:schemeClr val="accent3"/>
                </a:solidFill>
              </a:rPr>
              <a:t>Protected</a:t>
            </a:r>
            <a:r>
              <a:rPr lang="it-IT" sz="2800" b="1" dirty="0" smtClean="0">
                <a:solidFill>
                  <a:schemeClr val="accent3"/>
                </a:solidFill>
              </a:rPr>
              <a:t> </a:t>
            </a:r>
            <a:r>
              <a:rPr lang="it-IT" sz="2800" b="1" dirty="0" err="1" smtClean="0">
                <a:solidFill>
                  <a:schemeClr val="accent3"/>
                </a:solidFill>
              </a:rPr>
              <a:t>Areas</a:t>
            </a:r>
            <a:r>
              <a:rPr lang="it-IT" sz="2800" b="1" dirty="0" smtClean="0">
                <a:solidFill>
                  <a:schemeClr val="accent3"/>
                </a:solidFill>
              </a:rPr>
              <a:t> Workshop</a:t>
            </a:r>
          </a:p>
          <a:p>
            <a:pPr algn="ctr"/>
            <a:r>
              <a:rPr lang="it-IT" dirty="0" smtClean="0"/>
              <a:t>COGNE, 24 – 28 </a:t>
            </a:r>
            <a:r>
              <a:rPr lang="it-IT" dirty="0" err="1" smtClean="0"/>
              <a:t>June</a:t>
            </a:r>
            <a:r>
              <a:rPr lang="it-IT" dirty="0" smtClean="0"/>
              <a:t> 2019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236" y="1347614"/>
            <a:ext cx="5015519" cy="36076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51520" y="403379"/>
            <a:ext cx="85689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err="1" smtClean="0">
                <a:solidFill>
                  <a:schemeClr val="accent3"/>
                </a:solidFill>
              </a:rPr>
              <a:t>Achieving</a:t>
            </a:r>
            <a:r>
              <a:rPr lang="it-IT" sz="2800" b="1" dirty="0" smtClean="0">
                <a:solidFill>
                  <a:schemeClr val="accent3"/>
                </a:solidFill>
              </a:rPr>
              <a:t> Fair and </a:t>
            </a:r>
            <a:r>
              <a:rPr lang="it-IT" sz="2800" b="1" dirty="0" err="1" smtClean="0">
                <a:solidFill>
                  <a:schemeClr val="accent3"/>
                </a:solidFill>
              </a:rPr>
              <a:t>Effective</a:t>
            </a:r>
            <a:r>
              <a:rPr lang="it-IT" sz="2800" b="1" dirty="0" smtClean="0">
                <a:solidFill>
                  <a:schemeClr val="accent3"/>
                </a:solidFill>
              </a:rPr>
              <a:t> </a:t>
            </a:r>
            <a:r>
              <a:rPr lang="it-IT" sz="2800" b="1" dirty="0" err="1" smtClean="0">
                <a:solidFill>
                  <a:schemeClr val="accent3"/>
                </a:solidFill>
              </a:rPr>
              <a:t>Protected</a:t>
            </a:r>
            <a:r>
              <a:rPr lang="it-IT" sz="2800" b="1" dirty="0" smtClean="0">
                <a:solidFill>
                  <a:schemeClr val="accent3"/>
                </a:solidFill>
              </a:rPr>
              <a:t> </a:t>
            </a:r>
            <a:r>
              <a:rPr lang="it-IT" sz="2800" b="1" dirty="0" err="1" smtClean="0">
                <a:solidFill>
                  <a:schemeClr val="accent3"/>
                </a:solidFill>
              </a:rPr>
              <a:t>Areas</a:t>
            </a:r>
            <a:r>
              <a:rPr lang="it-IT" sz="2800" b="1" dirty="0" smtClean="0">
                <a:solidFill>
                  <a:schemeClr val="accent3"/>
                </a:solidFill>
              </a:rPr>
              <a:t> Workshop</a:t>
            </a:r>
          </a:p>
          <a:p>
            <a:pPr algn="ctr"/>
            <a:r>
              <a:rPr lang="it-IT" dirty="0" smtClean="0"/>
              <a:t>COGNE, 24 – 28 </a:t>
            </a:r>
            <a:r>
              <a:rPr lang="it-IT" dirty="0" err="1" smtClean="0"/>
              <a:t>June</a:t>
            </a:r>
            <a:r>
              <a:rPr lang="it-IT" dirty="0" smtClean="0"/>
              <a:t> 2019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21196" y="1419622"/>
            <a:ext cx="8229600" cy="3394472"/>
          </a:xfrm>
        </p:spPr>
        <p:txBody>
          <a:bodyPr>
            <a:normAutofit/>
          </a:bodyPr>
          <a:lstStyle/>
          <a:p>
            <a:r>
              <a:rPr lang="it-IT" dirty="0" err="1" smtClean="0"/>
              <a:t>Day</a:t>
            </a:r>
            <a:r>
              <a:rPr lang="it-IT" dirty="0" smtClean="0"/>
              <a:t> 1- </a:t>
            </a:r>
            <a:r>
              <a:rPr lang="it-IT" dirty="0" err="1" smtClean="0"/>
              <a:t>Keynote</a:t>
            </a:r>
            <a:r>
              <a:rPr lang="it-IT" dirty="0" smtClean="0"/>
              <a:t>, </a:t>
            </a:r>
            <a:r>
              <a:rPr lang="it-IT" dirty="0" err="1" smtClean="0"/>
              <a:t>Introduction</a:t>
            </a:r>
            <a:r>
              <a:rPr lang="it-IT" dirty="0" smtClean="0"/>
              <a:t>, Group </a:t>
            </a:r>
            <a:r>
              <a:rPr lang="it-IT" dirty="0" err="1" smtClean="0"/>
              <a:t>Dinner</a:t>
            </a:r>
            <a:endParaRPr lang="it-IT" dirty="0" smtClean="0"/>
          </a:p>
          <a:p>
            <a:r>
              <a:rPr lang="it-IT" dirty="0" err="1" smtClean="0"/>
              <a:t>Day</a:t>
            </a:r>
            <a:r>
              <a:rPr lang="it-IT" dirty="0" smtClean="0"/>
              <a:t> 2- </a:t>
            </a:r>
            <a:r>
              <a:rPr lang="it-IT" dirty="0" err="1" smtClean="0"/>
              <a:t>Introducing</a:t>
            </a:r>
            <a:r>
              <a:rPr lang="it-IT" dirty="0" smtClean="0"/>
              <a:t> the </a:t>
            </a:r>
            <a:r>
              <a:rPr lang="it-IT" dirty="0" err="1" smtClean="0"/>
              <a:t>substance</a:t>
            </a:r>
            <a:r>
              <a:rPr lang="it-IT" dirty="0" smtClean="0"/>
              <a:t>, </a:t>
            </a:r>
            <a:r>
              <a:rPr lang="it-IT" dirty="0" err="1" smtClean="0"/>
              <a:t>experiences</a:t>
            </a:r>
            <a:endParaRPr lang="it-IT" dirty="0" smtClean="0"/>
          </a:p>
          <a:p>
            <a:r>
              <a:rPr lang="it-IT" dirty="0" err="1" smtClean="0"/>
              <a:t>Day</a:t>
            </a:r>
            <a:r>
              <a:rPr lang="it-IT" dirty="0" smtClean="0"/>
              <a:t> 3- 5 x </a:t>
            </a:r>
            <a:r>
              <a:rPr lang="it-IT" dirty="0" err="1" smtClean="0"/>
              <a:t>Breakout</a:t>
            </a:r>
            <a:r>
              <a:rPr lang="it-IT" dirty="0" smtClean="0"/>
              <a:t> sessions AM/</a:t>
            </a:r>
            <a:r>
              <a:rPr lang="it-IT" dirty="0" err="1" smtClean="0"/>
              <a:t>field</a:t>
            </a:r>
            <a:r>
              <a:rPr lang="it-IT" dirty="0" smtClean="0"/>
              <a:t> </a:t>
            </a:r>
            <a:r>
              <a:rPr lang="it-IT" dirty="0" err="1" smtClean="0"/>
              <a:t>trips</a:t>
            </a:r>
            <a:r>
              <a:rPr lang="it-IT" dirty="0" smtClean="0"/>
              <a:t> PM</a:t>
            </a:r>
          </a:p>
          <a:p>
            <a:r>
              <a:rPr lang="it-IT" dirty="0" err="1" smtClean="0"/>
              <a:t>Day</a:t>
            </a:r>
            <a:r>
              <a:rPr lang="it-IT" dirty="0" smtClean="0"/>
              <a:t> 4- </a:t>
            </a:r>
            <a:r>
              <a:rPr lang="it-IT" dirty="0" err="1" smtClean="0"/>
              <a:t>Breakouts</a:t>
            </a:r>
            <a:r>
              <a:rPr lang="it-IT" dirty="0" smtClean="0"/>
              <a:t> continue, Group </a:t>
            </a:r>
            <a:r>
              <a:rPr lang="it-IT" dirty="0" err="1" smtClean="0"/>
              <a:t>Dinner</a:t>
            </a:r>
            <a:endParaRPr lang="it-IT" dirty="0" smtClean="0"/>
          </a:p>
          <a:p>
            <a:r>
              <a:rPr lang="it-IT" dirty="0" err="1" smtClean="0"/>
              <a:t>Day</a:t>
            </a:r>
            <a:r>
              <a:rPr lang="it-IT" dirty="0" smtClean="0"/>
              <a:t> 5- </a:t>
            </a:r>
            <a:r>
              <a:rPr lang="it-IT" dirty="0" err="1" smtClean="0"/>
              <a:t>Taking</a:t>
            </a:r>
            <a:r>
              <a:rPr lang="it-IT" dirty="0" smtClean="0"/>
              <a:t> stock of </a:t>
            </a:r>
            <a:r>
              <a:rPr lang="it-IT" dirty="0" err="1" smtClean="0"/>
              <a:t>results</a:t>
            </a:r>
            <a:r>
              <a:rPr lang="it-IT" dirty="0" smtClean="0"/>
              <a:t>, way </a:t>
            </a:r>
            <a:r>
              <a:rPr lang="it-IT" dirty="0" err="1" smtClean="0"/>
              <a:t>forward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465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82</Words>
  <Application>Microsoft Office PowerPoint</Application>
  <PresentationFormat>On-screen Show (16:9)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di Office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mirko.depascalis</dc:creator>
  <cp:lastModifiedBy>BUCIOACA Roxana</cp:lastModifiedBy>
  <cp:revision>22</cp:revision>
  <dcterms:created xsi:type="dcterms:W3CDTF">2019-06-24T07:15:05Z</dcterms:created>
  <dcterms:modified xsi:type="dcterms:W3CDTF">2019-06-29T16:15:15Z</dcterms:modified>
</cp:coreProperties>
</file>