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7" r:id="rId1"/>
    <p:sldMasterId id="2147483912" r:id="rId2"/>
    <p:sldMasterId id="2147483924" r:id="rId3"/>
    <p:sldMasterId id="2147483936" r:id="rId4"/>
    <p:sldMasterId id="2147483939" r:id="rId5"/>
    <p:sldMasterId id="2147483930" r:id="rId6"/>
    <p:sldMasterId id="2147483848" r:id="rId7"/>
    <p:sldMasterId id="2147483885" r:id="rId8"/>
    <p:sldMasterId id="2147483890" r:id="rId9"/>
    <p:sldMasterId id="2147483895" r:id="rId10"/>
    <p:sldMasterId id="2147483900" r:id="rId11"/>
    <p:sldMasterId id="2147483879" r:id="rId12"/>
  </p:sldMasterIdLst>
  <p:notesMasterIdLst>
    <p:notesMasterId r:id="rId43"/>
  </p:notesMasterIdLst>
  <p:handoutMasterIdLst>
    <p:handoutMasterId r:id="rId44"/>
  </p:handoutMasterIdLst>
  <p:sldIdLst>
    <p:sldId id="256" r:id="rId13"/>
    <p:sldId id="362" r:id="rId14"/>
    <p:sldId id="363" r:id="rId15"/>
    <p:sldId id="368" r:id="rId16"/>
    <p:sldId id="375" r:id="rId17"/>
    <p:sldId id="369" r:id="rId18"/>
    <p:sldId id="261" r:id="rId19"/>
    <p:sldId id="388" r:id="rId20"/>
    <p:sldId id="352" r:id="rId21"/>
    <p:sldId id="390" r:id="rId22"/>
    <p:sldId id="391" r:id="rId23"/>
    <p:sldId id="356" r:id="rId24"/>
    <p:sldId id="381" r:id="rId25"/>
    <p:sldId id="355" r:id="rId26"/>
    <p:sldId id="376" r:id="rId27"/>
    <p:sldId id="377" r:id="rId28"/>
    <p:sldId id="392" r:id="rId29"/>
    <p:sldId id="380" r:id="rId30"/>
    <p:sldId id="379" r:id="rId31"/>
    <p:sldId id="387" r:id="rId32"/>
    <p:sldId id="279" r:id="rId33"/>
    <p:sldId id="347" r:id="rId34"/>
    <p:sldId id="348" r:id="rId35"/>
    <p:sldId id="394" r:id="rId36"/>
    <p:sldId id="357" r:id="rId37"/>
    <p:sldId id="385" r:id="rId38"/>
    <p:sldId id="302" r:id="rId39"/>
    <p:sldId id="386" r:id="rId40"/>
    <p:sldId id="383" r:id="rId41"/>
    <p:sldId id="389" r:id="rId42"/>
  </p:sldIdLst>
  <p:sldSz cx="9144000" cy="6858000" type="screen4x3"/>
  <p:notesSz cx="6858000" cy="9144000"/>
  <p:embeddedFontLst>
    <p:embeddedFont>
      <p:font typeface="Roboto Condensed" panose="020B0604020202020204" charset="0"/>
      <p:regular r:id="rId45"/>
      <p:bold r:id="rId46"/>
      <p:italic r:id="rId47"/>
      <p:boldItalic r:id="rId48"/>
    </p:embeddedFont>
    <p:embeddedFont>
      <p:font typeface="Calibri Light" panose="020F0302020204030204" pitchFamily="34" charset="0"/>
      <p:regular r:id="rId49"/>
      <p:italic r:id="rId50"/>
    </p:embeddedFont>
    <p:embeddedFont>
      <p:font typeface="Calibri" panose="020F0502020204030204" pitchFamily="34" charset="0"/>
      <p:regular r:id="rId51"/>
      <p:bold r:id="rId52"/>
      <p:italic r:id="rId53"/>
      <p:boldItalic r:id="rId54"/>
    </p:embeddedFont>
    <p:embeddedFont>
      <p:font typeface="Arial Black" panose="020B0A04020102020204" pitchFamily="34" charset="0"/>
      <p:bold r:id="rId55"/>
    </p:embeddedFont>
    <p:embeddedFont>
      <p:font typeface="Roboto" panose="020B0604020202020204" charset="0"/>
      <p:regular r:id="rId56"/>
      <p:italic r:id="rId57"/>
    </p:embeddedFont>
    <p:embeddedFont>
      <p:font typeface="Roboto Light" panose="020B0604020202020204" charset="0"/>
      <p:regular r:id="rId58"/>
      <p:italic r:id="rId59"/>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e Deguignet" initials="MD" lastIdx="4" clrIdx="0">
    <p:extLst>
      <p:ext uri="{19B8F6BF-5375-455C-9EA6-DF929625EA0E}">
        <p15:presenceInfo xmlns:p15="http://schemas.microsoft.com/office/powerpoint/2012/main" userId="S-1-5-21-854356154-2077777384-1924250081-3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192"/>
    <a:srgbClr val="4D6B89"/>
    <a:srgbClr val="138E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86215" autoAdjust="0"/>
  </p:normalViewPr>
  <p:slideViewPr>
    <p:cSldViewPr snapToGrid="0" snapToObjects="1">
      <p:cViewPr varScale="1">
        <p:scale>
          <a:sx n="63" d="100"/>
          <a:sy n="63" d="100"/>
        </p:scale>
        <p:origin x="1518"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4" d="100"/>
          <a:sy n="144" d="100"/>
        </p:scale>
        <p:origin x="39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751361-D3FA-2C49-9363-64DBAEF2DA45}" type="datetimeFigureOut">
              <a:rPr lang="en-US" smtClean="0"/>
              <a:pPr/>
              <a:t>4/25/2019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54EF1-811F-0949-A595-B44B9CE2C764}" type="slidenum">
              <a:rPr lang="en-US" smtClean="0"/>
              <a:pPr/>
              <a:t>‹#›</a:t>
            </a:fld>
            <a:endParaRPr lang="en-US"/>
          </a:p>
        </p:txBody>
      </p:sp>
    </p:spTree>
    <p:extLst>
      <p:ext uri="{BB962C8B-B14F-4D97-AF65-F5344CB8AC3E}">
        <p14:creationId xmlns:p14="http://schemas.microsoft.com/office/powerpoint/2010/main" val="634638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A5A13-C4C2-2A4A-9601-5A975328418A}" type="datetimeFigureOut">
              <a:rPr lang="en-US" smtClean="0"/>
              <a:pPr/>
              <a:t>4/25/2019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73389-241F-7042-B1C3-995B8E91062B}" type="slidenum">
              <a:rPr lang="en-US" smtClean="0"/>
              <a:pPr/>
              <a:t>‹#›</a:t>
            </a:fld>
            <a:endParaRPr lang="en-US"/>
          </a:p>
        </p:txBody>
      </p:sp>
    </p:spTree>
    <p:extLst>
      <p:ext uri="{BB962C8B-B14F-4D97-AF65-F5344CB8AC3E}">
        <p14:creationId xmlns:p14="http://schemas.microsoft.com/office/powerpoint/2010/main" val="1054231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273389-241F-7042-B1C3-995B8E91062B}" type="slidenum">
              <a:rPr lang="en-US" smtClean="0"/>
              <a:pPr/>
              <a:t>1</a:t>
            </a:fld>
            <a:endParaRPr lang="en-US"/>
          </a:p>
        </p:txBody>
      </p:sp>
    </p:spTree>
    <p:extLst>
      <p:ext uri="{BB962C8B-B14F-4D97-AF65-F5344CB8AC3E}">
        <p14:creationId xmlns:p14="http://schemas.microsoft.com/office/powerpoint/2010/main" val="316638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30</a:t>
            </a:fld>
            <a:endParaRPr lang="en-US"/>
          </a:p>
        </p:txBody>
      </p:sp>
    </p:spTree>
    <p:extLst>
      <p:ext uri="{BB962C8B-B14F-4D97-AF65-F5344CB8AC3E}">
        <p14:creationId xmlns:p14="http://schemas.microsoft.com/office/powerpoint/2010/main" val="213492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8</a:t>
            </a:fld>
            <a:endParaRPr lang="en-US"/>
          </a:p>
        </p:txBody>
      </p:sp>
    </p:spTree>
    <p:extLst>
      <p:ext uri="{BB962C8B-B14F-4D97-AF65-F5344CB8AC3E}">
        <p14:creationId xmlns:p14="http://schemas.microsoft.com/office/powerpoint/2010/main" val="66346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8273389-241F-7042-B1C3-995B8E91062B}" type="slidenum">
              <a:rPr lang="en-US" smtClean="0"/>
              <a:pPr/>
              <a:t>22</a:t>
            </a:fld>
            <a:endParaRPr lang="en-US"/>
          </a:p>
        </p:txBody>
      </p:sp>
    </p:spTree>
    <p:extLst>
      <p:ext uri="{BB962C8B-B14F-4D97-AF65-F5344CB8AC3E}">
        <p14:creationId xmlns:p14="http://schemas.microsoft.com/office/powerpoint/2010/main" val="423155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23</a:t>
            </a:fld>
            <a:endParaRPr lang="en-US"/>
          </a:p>
        </p:txBody>
      </p:sp>
    </p:spTree>
    <p:extLst>
      <p:ext uri="{BB962C8B-B14F-4D97-AF65-F5344CB8AC3E}">
        <p14:creationId xmlns:p14="http://schemas.microsoft.com/office/powerpoint/2010/main" val="240088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24</a:t>
            </a:fld>
            <a:endParaRPr lang="en-US"/>
          </a:p>
        </p:txBody>
      </p:sp>
    </p:spTree>
    <p:extLst>
      <p:ext uri="{BB962C8B-B14F-4D97-AF65-F5344CB8AC3E}">
        <p14:creationId xmlns:p14="http://schemas.microsoft.com/office/powerpoint/2010/main" val="31608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25</a:t>
            </a:fld>
            <a:endParaRPr lang="en-US"/>
          </a:p>
        </p:txBody>
      </p:sp>
    </p:spTree>
    <p:extLst>
      <p:ext uri="{BB962C8B-B14F-4D97-AF65-F5344CB8AC3E}">
        <p14:creationId xmlns:p14="http://schemas.microsoft.com/office/powerpoint/2010/main" val="165702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26</a:t>
            </a:fld>
            <a:endParaRPr lang="en-US"/>
          </a:p>
        </p:txBody>
      </p:sp>
    </p:spTree>
    <p:extLst>
      <p:ext uri="{BB962C8B-B14F-4D97-AF65-F5344CB8AC3E}">
        <p14:creationId xmlns:p14="http://schemas.microsoft.com/office/powerpoint/2010/main" val="92669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28</a:t>
            </a:fld>
            <a:endParaRPr lang="en-US"/>
          </a:p>
        </p:txBody>
      </p:sp>
    </p:spTree>
    <p:extLst>
      <p:ext uri="{BB962C8B-B14F-4D97-AF65-F5344CB8AC3E}">
        <p14:creationId xmlns:p14="http://schemas.microsoft.com/office/powerpoint/2010/main" val="393797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29</a:t>
            </a:fld>
            <a:endParaRPr lang="en-US"/>
          </a:p>
        </p:txBody>
      </p:sp>
    </p:spTree>
    <p:extLst>
      <p:ext uri="{BB962C8B-B14F-4D97-AF65-F5344CB8AC3E}">
        <p14:creationId xmlns:p14="http://schemas.microsoft.com/office/powerpoint/2010/main" val="350796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8655222" cy="6987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84" name="Date Placeholder 3"/>
          <p:cNvSpPr>
            <a:spLocks noGrp="1"/>
          </p:cNvSpPr>
          <p:nvPr>
            <p:ph type="dt" sz="half" idx="2"/>
          </p:nvPr>
        </p:nvSpPr>
        <p:spPr>
          <a:xfrm>
            <a:off x="4577474"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3" name="Text Placeholder 2"/>
          <p:cNvSpPr>
            <a:spLocks noGrp="1"/>
          </p:cNvSpPr>
          <p:nvPr>
            <p:ph type="body" sz="quarter" idx="10" hasCustomPrompt="1"/>
          </p:nvPr>
        </p:nvSpPr>
        <p:spPr>
          <a:xfrm>
            <a:off x="296470" y="6024564"/>
            <a:ext cx="8655451" cy="501651"/>
          </a:xfrm>
          <a:prstGeom prst="rect">
            <a:avLst/>
          </a:prstGeom>
        </p:spPr>
        <p:txBody>
          <a:bodyPr/>
          <a:lstStyle>
            <a:lvl1pPr marL="0">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Speaker name</a:t>
            </a:r>
            <a:endParaRPr lang="en-US" dirty="0"/>
          </a:p>
        </p:txBody>
      </p:sp>
    </p:spTree>
    <p:extLst>
      <p:ext uri="{BB962C8B-B14F-4D97-AF65-F5344CB8AC3E}">
        <p14:creationId xmlns:p14="http://schemas.microsoft.com/office/powerpoint/2010/main" val="32691836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alt">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84"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85" name="Rectangle 84"/>
          <p:cNvSpPr/>
          <p:nvPr userDrawn="1"/>
        </p:nvSpPr>
        <p:spPr>
          <a:xfrm>
            <a:off x="6741268" y="5338900"/>
            <a:ext cx="2222771" cy="127604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 </a:t>
            </a:r>
            <a:endParaRPr lang="en-US" sz="1350"/>
          </a:p>
        </p:txBody>
      </p:sp>
      <p:cxnSp>
        <p:nvCxnSpPr>
          <p:cNvPr id="86" name="Straight Connector 85"/>
          <p:cNvCxnSpPr/>
          <p:nvPr userDrawn="1"/>
        </p:nvCxnSpPr>
        <p:spPr>
          <a:xfrm>
            <a:off x="6731204" y="5334221"/>
            <a:ext cx="0" cy="1280723"/>
          </a:xfrm>
          <a:prstGeom prst="line">
            <a:avLst/>
          </a:prstGeom>
          <a:ln w="9525">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0" hasCustomPrompt="1"/>
          </p:nvPr>
        </p:nvSpPr>
        <p:spPr>
          <a:xfrm>
            <a:off x="296466" y="6024564"/>
            <a:ext cx="6351984" cy="501651"/>
          </a:xfrm>
          <a:prstGeom prst="rect">
            <a:avLst/>
          </a:prstGeom>
        </p:spPr>
        <p:txBody>
          <a:bodyPr/>
          <a:lstStyle>
            <a:lvl1pPr marL="0">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Speaker name</a:t>
            </a:r>
            <a:endParaRPr lang="en-US" dirty="0"/>
          </a:p>
        </p:txBody>
      </p:sp>
      <p:sp>
        <p:nvSpPr>
          <p:cNvPr id="7" name="TextBox 6"/>
          <p:cNvSpPr txBox="1"/>
          <p:nvPr userDrawn="1"/>
        </p:nvSpPr>
        <p:spPr>
          <a:xfrm>
            <a:off x="-1188513" y="2019598"/>
            <a:ext cx="1026114" cy="380873"/>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Use the white box on this</a:t>
            </a:r>
            <a:r>
              <a:rPr lang="en-GB" sz="825" baseline="0" dirty="0" smtClean="0">
                <a:solidFill>
                  <a:srgbClr val="000000"/>
                </a:solidFill>
                <a:latin typeface="Calibri Light" pitchFamily="34" charset="0"/>
              </a:rPr>
              <a:t> slide to add a partner logo.</a:t>
            </a:r>
            <a:endParaRPr lang="en-GB" sz="825" dirty="0" smtClean="0">
              <a:solidFill>
                <a:srgbClr val="000000"/>
              </a:solidFill>
              <a:latin typeface="Calibri Light" pitchFamily="34" charset="0"/>
            </a:endParaRPr>
          </a:p>
        </p:txBody>
      </p:sp>
      <p:pic>
        <p:nvPicPr>
          <p:cNvPr id="8" name="Picture 7" descr="icon_camera_circle.png"/>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107503" y="1275607"/>
            <a:ext cx="480083" cy="640111"/>
          </a:xfrm>
          <a:prstGeom prst="rect">
            <a:avLst/>
          </a:prstGeom>
          <a:noFill/>
          <a:ln>
            <a:noFill/>
          </a:ln>
        </p:spPr>
      </p:pic>
      <p:pic>
        <p:nvPicPr>
          <p:cNvPr id="9" name="Picture 8" descr="icon_information-white.png"/>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107503" y="1587550"/>
            <a:ext cx="91194" cy="320113"/>
          </a:xfrm>
          <a:prstGeom prst="rect">
            <a:avLst/>
          </a:prstGeom>
        </p:spPr>
      </p:pic>
    </p:spTree>
    <p:extLst>
      <p:ext uri="{BB962C8B-B14F-4D97-AF65-F5344CB8AC3E}">
        <p14:creationId xmlns:p14="http://schemas.microsoft.com/office/powerpoint/2010/main" val="2549083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4599435" y="211101"/>
            <a:ext cx="4290879" cy="3290595"/>
          </a:xfrm>
        </p:spPr>
        <p:txBody>
          <a:bodyPr/>
          <a:lstStyle>
            <a:lvl1pPr marL="189000">
              <a:defRPr/>
            </a:lvl1pPr>
          </a:lstStyle>
          <a:p>
            <a:r>
              <a:rPr lang="en-US" dirty="0" smtClean="0"/>
              <a:t>Click to edit Master title style</a:t>
            </a:r>
            <a:endParaRPr lang="en-US" dirty="0"/>
          </a:p>
        </p:txBody>
      </p:sp>
      <p:sp>
        <p:nvSpPr>
          <p:cNvPr id="53" name="Footer Placeholder 52"/>
          <p:cNvSpPr>
            <a:spLocks noGrp="1"/>
          </p:cNvSpPr>
          <p:nvPr>
            <p:ph type="ftr" sz="quarter" idx="11"/>
          </p:nvPr>
        </p:nvSpPr>
        <p:spPr>
          <a:xfrm>
            <a:off x="4599433" y="211101"/>
            <a:ext cx="4373480" cy="252000"/>
          </a:xfrm>
        </p:spPr>
        <p:txBody>
          <a:bodyPr/>
          <a:lstStyle/>
          <a:p>
            <a:endParaRPr lang="en-US" dirty="0"/>
          </a:p>
        </p:txBody>
      </p:sp>
      <p:sp>
        <p:nvSpPr>
          <p:cNvPr id="54" name="Rectangle 53"/>
          <p:cNvSpPr/>
          <p:nvPr userDrawn="1"/>
        </p:nvSpPr>
        <p:spPr>
          <a:xfrm>
            <a:off x="4599437" y="211101"/>
            <a:ext cx="4374447" cy="32905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654202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4599435" y="201770"/>
            <a:ext cx="4290879" cy="3290595"/>
          </a:xfrm>
        </p:spPr>
        <p:txBody>
          <a:bodyPr/>
          <a:lstStyle>
            <a:lvl1pPr marL="189000">
              <a:defRPr/>
            </a:lvl1pPr>
          </a:lstStyle>
          <a:p>
            <a:r>
              <a:rPr lang="en-US" dirty="0" smtClean="0"/>
              <a:t>Click to edit Master title style</a:t>
            </a:r>
            <a:endParaRPr lang="en-US" dirty="0"/>
          </a:p>
        </p:txBody>
      </p:sp>
      <p:sp>
        <p:nvSpPr>
          <p:cNvPr id="53" name="Footer Placeholder 52"/>
          <p:cNvSpPr>
            <a:spLocks noGrp="1"/>
          </p:cNvSpPr>
          <p:nvPr>
            <p:ph type="ftr" sz="quarter" idx="11"/>
          </p:nvPr>
        </p:nvSpPr>
        <p:spPr>
          <a:xfrm>
            <a:off x="4599433" y="201770"/>
            <a:ext cx="4373480" cy="252000"/>
          </a:xfrm>
        </p:spPr>
        <p:txBody>
          <a:bodyPr/>
          <a:lstStyle/>
          <a:p>
            <a:endParaRPr lang="en-US" dirty="0"/>
          </a:p>
        </p:txBody>
      </p:sp>
      <p:sp>
        <p:nvSpPr>
          <p:cNvPr id="54" name="Rectangle 53"/>
          <p:cNvSpPr/>
          <p:nvPr userDrawn="1"/>
        </p:nvSpPr>
        <p:spPr>
          <a:xfrm>
            <a:off x="4599437" y="201770"/>
            <a:ext cx="4374447" cy="32905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324001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4599435" y="201770"/>
            <a:ext cx="4290879" cy="3290595"/>
          </a:xfrm>
        </p:spPr>
        <p:txBody>
          <a:bodyPr/>
          <a:lstStyle>
            <a:lvl1pPr marL="189000">
              <a:defRPr/>
            </a:lvl1pPr>
          </a:lstStyle>
          <a:p>
            <a:r>
              <a:rPr lang="en-US" dirty="0" smtClean="0"/>
              <a:t>Click to edit Master title style</a:t>
            </a:r>
            <a:endParaRPr lang="en-US" dirty="0"/>
          </a:p>
        </p:txBody>
      </p:sp>
      <p:sp>
        <p:nvSpPr>
          <p:cNvPr id="53" name="Footer Placeholder 52"/>
          <p:cNvSpPr>
            <a:spLocks noGrp="1"/>
          </p:cNvSpPr>
          <p:nvPr>
            <p:ph type="ftr" sz="quarter" idx="11"/>
          </p:nvPr>
        </p:nvSpPr>
        <p:spPr>
          <a:xfrm>
            <a:off x="4599433" y="201770"/>
            <a:ext cx="4373480" cy="252000"/>
          </a:xfrm>
        </p:spPr>
        <p:txBody>
          <a:bodyPr/>
          <a:lstStyle/>
          <a:p>
            <a:endParaRPr lang="en-US" dirty="0"/>
          </a:p>
        </p:txBody>
      </p:sp>
      <p:sp>
        <p:nvSpPr>
          <p:cNvPr id="54" name="Rectangle 53"/>
          <p:cNvSpPr/>
          <p:nvPr userDrawn="1"/>
        </p:nvSpPr>
        <p:spPr>
          <a:xfrm>
            <a:off x="4599437" y="201770"/>
            <a:ext cx="4374447" cy="32905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544964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4599435" y="201770"/>
            <a:ext cx="4290879" cy="3290595"/>
          </a:xfrm>
        </p:spPr>
        <p:txBody>
          <a:bodyPr/>
          <a:lstStyle>
            <a:lvl1pPr marL="189000">
              <a:defRPr/>
            </a:lvl1pPr>
          </a:lstStyle>
          <a:p>
            <a:r>
              <a:rPr lang="en-US" dirty="0" smtClean="0"/>
              <a:t>Click to edit Master title style</a:t>
            </a:r>
            <a:endParaRPr lang="en-US" dirty="0"/>
          </a:p>
        </p:txBody>
      </p:sp>
      <p:sp>
        <p:nvSpPr>
          <p:cNvPr id="53" name="Footer Placeholder 52"/>
          <p:cNvSpPr>
            <a:spLocks noGrp="1"/>
          </p:cNvSpPr>
          <p:nvPr>
            <p:ph type="ftr" sz="quarter" idx="11"/>
          </p:nvPr>
        </p:nvSpPr>
        <p:spPr>
          <a:xfrm>
            <a:off x="4599433" y="201770"/>
            <a:ext cx="4373480" cy="252000"/>
          </a:xfrm>
        </p:spPr>
        <p:txBody>
          <a:bodyPr/>
          <a:lstStyle/>
          <a:p>
            <a:endParaRPr lang="en-US" dirty="0"/>
          </a:p>
        </p:txBody>
      </p:sp>
      <p:sp>
        <p:nvSpPr>
          <p:cNvPr id="54" name="Rectangle 53"/>
          <p:cNvSpPr/>
          <p:nvPr userDrawn="1"/>
        </p:nvSpPr>
        <p:spPr>
          <a:xfrm>
            <a:off x="4599437" y="201770"/>
            <a:ext cx="4374447" cy="32905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6413719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4599435" y="201770"/>
            <a:ext cx="4290879" cy="3290595"/>
          </a:xfrm>
        </p:spPr>
        <p:txBody>
          <a:bodyPr/>
          <a:lstStyle>
            <a:lvl1pPr marL="189000">
              <a:defRPr/>
            </a:lvl1pPr>
          </a:lstStyle>
          <a:p>
            <a:r>
              <a:rPr lang="en-US" dirty="0" smtClean="0"/>
              <a:t>Click to edit Master title style</a:t>
            </a:r>
            <a:endParaRPr lang="en-US" dirty="0"/>
          </a:p>
        </p:txBody>
      </p:sp>
      <p:sp>
        <p:nvSpPr>
          <p:cNvPr id="53" name="Footer Placeholder 52"/>
          <p:cNvSpPr>
            <a:spLocks noGrp="1"/>
          </p:cNvSpPr>
          <p:nvPr>
            <p:ph type="ftr" sz="quarter" idx="11"/>
          </p:nvPr>
        </p:nvSpPr>
        <p:spPr>
          <a:xfrm>
            <a:off x="4599433" y="201770"/>
            <a:ext cx="4373480" cy="252000"/>
          </a:xfrm>
        </p:spPr>
        <p:txBody>
          <a:bodyPr/>
          <a:lstStyle/>
          <a:p>
            <a:endParaRPr lang="en-US" dirty="0"/>
          </a:p>
        </p:txBody>
      </p:sp>
      <p:sp>
        <p:nvSpPr>
          <p:cNvPr id="54" name="Rectangle 53"/>
          <p:cNvSpPr/>
          <p:nvPr userDrawn="1"/>
        </p:nvSpPr>
        <p:spPr>
          <a:xfrm>
            <a:off x="4599437" y="201770"/>
            <a:ext cx="4374447" cy="32905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4275837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09550" y="239489"/>
            <a:ext cx="8728710" cy="83283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49" y="1163638"/>
            <a:ext cx="8764333" cy="491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5859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49" y="239713"/>
            <a:ext cx="8764334" cy="5844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5859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9"/>
          </p:nvPr>
        </p:nvSpPr>
        <p:spPr>
          <a:xfrm>
            <a:off x="209550" y="1175657"/>
            <a:ext cx="4389834" cy="4933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7"/>
          <p:cNvSpPr>
            <a:spLocks noGrp="1"/>
          </p:cNvSpPr>
          <p:nvPr>
            <p:ph sz="quarter" idx="20"/>
          </p:nvPr>
        </p:nvSpPr>
        <p:spPr>
          <a:xfrm>
            <a:off x="4598987" y="1175657"/>
            <a:ext cx="4374895" cy="49330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35897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9E5BE71-E279-1843-95EA-D18739854C0A}" type="datetime1">
              <a:rPr lang="en-GB" smtClean="0"/>
              <a:pPr/>
              <a:t>25/04/2019</a:t>
            </a:fld>
            <a:endParaRPr lang="en-US" dirty="0"/>
          </a:p>
        </p:txBody>
      </p:sp>
      <p:sp>
        <p:nvSpPr>
          <p:cNvPr id="7" name="Footer Placeholder 6"/>
          <p:cNvSpPr>
            <a:spLocks noGrp="1"/>
          </p:cNvSpPr>
          <p:nvPr>
            <p:ph type="ftr" sz="quarter" idx="11"/>
          </p:nvPr>
        </p:nvSpPr>
        <p:spPr/>
        <p:txBody>
          <a:bodyPr/>
          <a:lstStyle>
            <a:lvl1pPr>
              <a:defRPr>
                <a:solidFill>
                  <a:srgbClr val="4D6B89"/>
                </a:solidFill>
              </a:defRPr>
            </a:lvl1pPr>
          </a:lstStyle>
          <a:p>
            <a:endParaRPr lang="en-US" dirty="0"/>
          </a:p>
        </p:txBody>
      </p:sp>
      <p:sp>
        <p:nvSpPr>
          <p:cNvPr id="10" name="Text Placeholder 9"/>
          <p:cNvSpPr>
            <a:spLocks noGrp="1"/>
          </p:cNvSpPr>
          <p:nvPr>
            <p:ph type="body" sz="quarter" idx="14" hasCustomPrompt="1"/>
          </p:nvPr>
        </p:nvSpPr>
        <p:spPr>
          <a:xfrm>
            <a:off x="209554" y="2505456"/>
            <a:ext cx="4389835" cy="3566160"/>
          </a:xfrm>
          <a:prstGeom prst="rect">
            <a:avLst/>
          </a:prstGeom>
        </p:spPr>
        <p:txBody>
          <a:bodyPr>
            <a:normAutofit/>
          </a:bodyPr>
          <a:lstStyle>
            <a:lvl5pPr>
              <a:defRPr sz="1800"/>
            </a:lvl5pPr>
          </a:lstStyle>
          <a:p>
            <a:pPr lvl="4"/>
            <a:r>
              <a:rPr lang="en-US" dirty="0" smtClean="0"/>
              <a:t>Fifth level</a:t>
            </a:r>
            <a:endParaRPr lang="en-US" dirty="0"/>
          </a:p>
        </p:txBody>
      </p:sp>
      <p:sp>
        <p:nvSpPr>
          <p:cNvPr id="2" name="Title 1"/>
          <p:cNvSpPr>
            <a:spLocks noGrp="1"/>
          </p:cNvSpPr>
          <p:nvPr>
            <p:ph type="title"/>
          </p:nvPr>
        </p:nvSpPr>
        <p:spPr>
          <a:xfrm>
            <a:off x="209554" y="289980"/>
            <a:ext cx="4389835" cy="2215477"/>
          </a:xfrm>
          <a:prstGeom prst="rect">
            <a:avLst/>
          </a:prstGeom>
        </p:spPr>
        <p:txBody>
          <a:bodyPr>
            <a:noAutofit/>
          </a:bodyPr>
          <a:lstStyle>
            <a:lvl1pPr fontAlgn="t">
              <a:defRPr sz="2700"/>
            </a:lvl1pPr>
          </a:lstStyle>
          <a:p>
            <a:r>
              <a:rPr lang="en-US" dirty="0" smtClean="0"/>
              <a:t>Click to edit Master title style</a:t>
            </a:r>
            <a:endParaRPr lang="en-US" dirty="0"/>
          </a:p>
        </p:txBody>
      </p:sp>
      <p:sp>
        <p:nvSpPr>
          <p:cNvPr id="4" name="Content Placeholder 3"/>
          <p:cNvSpPr>
            <a:spLocks noGrp="1"/>
          </p:cNvSpPr>
          <p:nvPr>
            <p:ph sz="quarter" idx="18"/>
          </p:nvPr>
        </p:nvSpPr>
        <p:spPr>
          <a:xfrm>
            <a:off x="4598988" y="290513"/>
            <a:ext cx="4374895" cy="578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34708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alt">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84"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85" name="Rectangle 84"/>
          <p:cNvSpPr/>
          <p:nvPr userDrawn="1"/>
        </p:nvSpPr>
        <p:spPr>
          <a:xfrm>
            <a:off x="6741268" y="5338900"/>
            <a:ext cx="2222771" cy="127604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 </a:t>
            </a:r>
            <a:endParaRPr lang="en-US" sz="1350"/>
          </a:p>
        </p:txBody>
      </p:sp>
      <p:cxnSp>
        <p:nvCxnSpPr>
          <p:cNvPr id="86" name="Straight Connector 85"/>
          <p:cNvCxnSpPr/>
          <p:nvPr userDrawn="1"/>
        </p:nvCxnSpPr>
        <p:spPr>
          <a:xfrm>
            <a:off x="6731204" y="5334221"/>
            <a:ext cx="0" cy="1280723"/>
          </a:xfrm>
          <a:prstGeom prst="line">
            <a:avLst/>
          </a:prstGeom>
          <a:ln w="9525">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0" hasCustomPrompt="1"/>
          </p:nvPr>
        </p:nvSpPr>
        <p:spPr>
          <a:xfrm>
            <a:off x="296466" y="6024564"/>
            <a:ext cx="6351984" cy="501651"/>
          </a:xfrm>
          <a:prstGeom prst="rect">
            <a:avLst/>
          </a:prstGeom>
        </p:spPr>
        <p:txBody>
          <a:bodyPr/>
          <a:lstStyle>
            <a:lvl1pPr marL="0">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Speaker name</a:t>
            </a:r>
            <a:endParaRPr lang="en-US" dirty="0"/>
          </a:p>
        </p:txBody>
      </p:sp>
      <p:sp>
        <p:nvSpPr>
          <p:cNvPr id="7" name="TextBox 6"/>
          <p:cNvSpPr txBox="1"/>
          <p:nvPr userDrawn="1"/>
        </p:nvSpPr>
        <p:spPr>
          <a:xfrm>
            <a:off x="-1188513" y="2019598"/>
            <a:ext cx="1026114" cy="380873"/>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Use the white box on this</a:t>
            </a:r>
            <a:r>
              <a:rPr lang="en-GB" sz="825" baseline="0" dirty="0" smtClean="0">
                <a:solidFill>
                  <a:srgbClr val="000000"/>
                </a:solidFill>
                <a:latin typeface="Calibri Light" pitchFamily="34" charset="0"/>
              </a:rPr>
              <a:t> slide to add a partner logo.</a:t>
            </a:r>
            <a:endParaRPr lang="en-GB" sz="825" dirty="0" smtClean="0">
              <a:solidFill>
                <a:srgbClr val="000000"/>
              </a:solidFill>
              <a:latin typeface="Calibri Light" pitchFamily="34" charset="0"/>
            </a:endParaRPr>
          </a:p>
        </p:txBody>
      </p:sp>
      <p:pic>
        <p:nvPicPr>
          <p:cNvPr id="8" name="Picture 7" descr="icon_camera_circle.png"/>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107503" y="1275607"/>
            <a:ext cx="480083" cy="640111"/>
          </a:xfrm>
          <a:prstGeom prst="rect">
            <a:avLst/>
          </a:prstGeom>
          <a:noFill/>
          <a:ln>
            <a:noFill/>
          </a:ln>
        </p:spPr>
      </p:pic>
      <p:pic>
        <p:nvPicPr>
          <p:cNvPr id="9" name="Picture 8" descr="icon_information-white.png"/>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107503" y="1587550"/>
            <a:ext cx="91194" cy="320113"/>
          </a:xfrm>
          <a:prstGeom prst="rect">
            <a:avLst/>
          </a:prstGeom>
        </p:spPr>
      </p:pic>
    </p:spTree>
    <p:extLst>
      <p:ext uri="{BB962C8B-B14F-4D97-AF65-F5344CB8AC3E}">
        <p14:creationId xmlns:p14="http://schemas.microsoft.com/office/powerpoint/2010/main" val="2864962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09549" y="239489"/>
            <a:ext cx="8764333" cy="83283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50" y="1163638"/>
            <a:ext cx="8764333" cy="491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09007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50" y="239713"/>
            <a:ext cx="8764333" cy="5843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09007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209549" y="250372"/>
            <a:ext cx="8764333" cy="833554"/>
          </a:xfrm>
        </p:spPr>
        <p:txBody>
          <a:bodyPr/>
          <a:lstStyle/>
          <a:p>
            <a:r>
              <a:rPr lang="en-US" smtClean="0"/>
              <a:t>Click to edit Master title style</a:t>
            </a:r>
            <a:endParaRPr lang="en-GB"/>
          </a:p>
        </p:txBody>
      </p:sp>
      <p:sp>
        <p:nvSpPr>
          <p:cNvPr id="4" name="Content Placeholder 3"/>
          <p:cNvSpPr>
            <a:spLocks noGrp="1"/>
          </p:cNvSpPr>
          <p:nvPr>
            <p:ph sz="quarter" idx="19"/>
          </p:nvPr>
        </p:nvSpPr>
        <p:spPr>
          <a:xfrm>
            <a:off x="209550" y="1175657"/>
            <a:ext cx="4389834" cy="4933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7"/>
          <p:cNvSpPr>
            <a:spLocks noGrp="1"/>
          </p:cNvSpPr>
          <p:nvPr>
            <p:ph sz="quarter" idx="20"/>
          </p:nvPr>
        </p:nvSpPr>
        <p:spPr>
          <a:xfrm>
            <a:off x="4598987" y="1175657"/>
            <a:ext cx="4374895" cy="4933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89296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9E5BE71-E279-1843-95EA-D18739854C0A}"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09554" y="2505456"/>
            <a:ext cx="4389835" cy="3566160"/>
          </a:xfrm>
          <a:prstGeom prst="rect">
            <a:avLst/>
          </a:prstGeom>
        </p:spPr>
        <p:txBody>
          <a:bodyPr>
            <a:normAutofit/>
          </a:bodyPr>
          <a:lstStyle>
            <a:lvl5pPr>
              <a:defRPr sz="1800"/>
            </a:lvl5pPr>
          </a:lstStyle>
          <a:p>
            <a:pPr lvl="4"/>
            <a:r>
              <a:rPr lang="en-US" dirty="0" smtClean="0"/>
              <a:t>Fifth level</a:t>
            </a:r>
            <a:endParaRPr lang="en-US" dirty="0"/>
          </a:p>
        </p:txBody>
      </p:sp>
      <p:sp>
        <p:nvSpPr>
          <p:cNvPr id="2" name="Title 1"/>
          <p:cNvSpPr>
            <a:spLocks noGrp="1"/>
          </p:cNvSpPr>
          <p:nvPr>
            <p:ph type="title"/>
          </p:nvPr>
        </p:nvSpPr>
        <p:spPr>
          <a:xfrm>
            <a:off x="209554" y="289980"/>
            <a:ext cx="4389835" cy="2215477"/>
          </a:xfrm>
          <a:prstGeom prst="rect">
            <a:avLst/>
          </a:prstGeom>
        </p:spPr>
        <p:txBody>
          <a:bodyPr>
            <a:noAutofit/>
          </a:bodyPr>
          <a:lstStyle>
            <a:lvl1pPr fontAlgn="t">
              <a:defRPr sz="2700"/>
            </a:lvl1pPr>
          </a:lstStyle>
          <a:p>
            <a:r>
              <a:rPr lang="en-US" dirty="0" smtClean="0"/>
              <a:t>Click to edit Master title style</a:t>
            </a:r>
            <a:endParaRPr lang="en-US" dirty="0"/>
          </a:p>
        </p:txBody>
      </p:sp>
      <p:sp>
        <p:nvSpPr>
          <p:cNvPr id="4" name="Content Placeholder 3"/>
          <p:cNvSpPr>
            <a:spLocks noGrp="1"/>
          </p:cNvSpPr>
          <p:nvPr>
            <p:ph sz="quarter" idx="18"/>
          </p:nvPr>
        </p:nvSpPr>
        <p:spPr>
          <a:xfrm>
            <a:off x="4598988" y="290513"/>
            <a:ext cx="4374895" cy="578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57473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09549" y="239489"/>
            <a:ext cx="8764333" cy="83283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49" y="1163638"/>
            <a:ext cx="8764333" cy="491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12322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50" y="239713"/>
            <a:ext cx="8764333" cy="5843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12322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9"/>
          </p:nvPr>
        </p:nvSpPr>
        <p:spPr>
          <a:xfrm>
            <a:off x="209550" y="1135063"/>
            <a:ext cx="4389886" cy="4973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7"/>
          <p:cNvSpPr>
            <a:spLocks noGrp="1"/>
          </p:cNvSpPr>
          <p:nvPr>
            <p:ph sz="quarter" idx="20"/>
          </p:nvPr>
        </p:nvSpPr>
        <p:spPr>
          <a:xfrm>
            <a:off x="4599436" y="1135063"/>
            <a:ext cx="4368914" cy="4973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49253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9E5BE71-E279-1843-95EA-D18739854C0A}"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09554" y="2505456"/>
            <a:ext cx="4389835" cy="3566160"/>
          </a:xfrm>
          <a:prstGeom prst="rect">
            <a:avLst/>
          </a:prstGeom>
        </p:spPr>
        <p:txBody>
          <a:bodyPr>
            <a:normAutofit/>
          </a:bodyPr>
          <a:lstStyle>
            <a:lvl5pPr>
              <a:defRPr sz="1800"/>
            </a:lvl5pPr>
          </a:lstStyle>
          <a:p>
            <a:pPr lvl="4"/>
            <a:r>
              <a:rPr lang="en-US" dirty="0" smtClean="0"/>
              <a:t>Fifth level</a:t>
            </a:r>
            <a:endParaRPr lang="en-US" dirty="0"/>
          </a:p>
        </p:txBody>
      </p:sp>
      <p:sp>
        <p:nvSpPr>
          <p:cNvPr id="2" name="Title 1"/>
          <p:cNvSpPr>
            <a:spLocks noGrp="1"/>
          </p:cNvSpPr>
          <p:nvPr>
            <p:ph type="title"/>
          </p:nvPr>
        </p:nvSpPr>
        <p:spPr>
          <a:xfrm>
            <a:off x="209554" y="289980"/>
            <a:ext cx="4389835" cy="2215477"/>
          </a:xfrm>
          <a:prstGeom prst="rect">
            <a:avLst/>
          </a:prstGeom>
        </p:spPr>
        <p:txBody>
          <a:bodyPr>
            <a:noAutofit/>
          </a:bodyPr>
          <a:lstStyle>
            <a:lvl1pPr fontAlgn="t">
              <a:defRPr sz="2700"/>
            </a:lvl1pPr>
          </a:lstStyle>
          <a:p>
            <a:r>
              <a:rPr lang="en-US" dirty="0" smtClean="0"/>
              <a:t>Click to edit Master title style</a:t>
            </a:r>
            <a:endParaRPr lang="en-US" dirty="0"/>
          </a:p>
        </p:txBody>
      </p:sp>
      <p:sp>
        <p:nvSpPr>
          <p:cNvPr id="4" name="Content Placeholder 3"/>
          <p:cNvSpPr>
            <a:spLocks noGrp="1"/>
          </p:cNvSpPr>
          <p:nvPr>
            <p:ph sz="quarter" idx="18"/>
          </p:nvPr>
        </p:nvSpPr>
        <p:spPr>
          <a:xfrm>
            <a:off x="4598987" y="290513"/>
            <a:ext cx="4374895" cy="578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62572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09549" y="239489"/>
            <a:ext cx="8764333" cy="832831"/>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50" y="1163638"/>
            <a:ext cx="8764333" cy="491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309618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49" y="239713"/>
            <a:ext cx="8764333" cy="5843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309618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8655222"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84" name="Date Placeholder 3"/>
          <p:cNvSpPr>
            <a:spLocks noGrp="1"/>
          </p:cNvSpPr>
          <p:nvPr>
            <p:ph type="dt" sz="half" idx="2"/>
          </p:nvPr>
        </p:nvSpPr>
        <p:spPr>
          <a:xfrm>
            <a:off x="4577474"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5CBE6464-5590-443F-BBEA-67A5A57A79CB}" type="datetime1">
              <a:rPr lang="en-GB" smtClean="0"/>
              <a:t>25/04/2019</a:t>
            </a:fld>
            <a:endParaRPr lang="en-US" dirty="0"/>
          </a:p>
        </p:txBody>
      </p:sp>
      <p:sp>
        <p:nvSpPr>
          <p:cNvPr id="4" name="Text Placeholder 3"/>
          <p:cNvSpPr>
            <a:spLocks noGrp="1"/>
          </p:cNvSpPr>
          <p:nvPr>
            <p:ph type="body" sz="quarter" idx="10" hasCustomPrompt="1"/>
          </p:nvPr>
        </p:nvSpPr>
        <p:spPr>
          <a:xfrm>
            <a:off x="164555" y="5925741"/>
            <a:ext cx="2292350" cy="412750"/>
          </a:xfrm>
        </p:spPr>
        <p:txBody>
          <a:bodyPr/>
          <a:lstStyle>
            <a:lvl1pPr>
              <a:defRPr/>
            </a:lvl1pPr>
            <a:lvl2pPr marL="189000" indent="0">
              <a:buNone/>
              <a:defRPr/>
            </a:lvl2pPr>
            <a:lvl4pPr marL="189000" indent="0">
              <a:buNone/>
              <a:defRPr/>
            </a:lvl4pPr>
          </a:lstStyle>
          <a:p>
            <a:pPr lvl="0"/>
            <a:r>
              <a:rPr lang="en-US" dirty="0" smtClean="0"/>
              <a:t>Speaker name</a:t>
            </a:r>
          </a:p>
        </p:txBody>
      </p:sp>
    </p:spTree>
    <p:extLst>
      <p:ext uri="{BB962C8B-B14F-4D97-AF65-F5344CB8AC3E}">
        <p14:creationId xmlns:p14="http://schemas.microsoft.com/office/powerpoint/2010/main" val="15729630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9"/>
          </p:nvPr>
        </p:nvSpPr>
        <p:spPr>
          <a:xfrm>
            <a:off x="209550" y="1166813"/>
            <a:ext cx="4389835" cy="4941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7"/>
          <p:cNvSpPr>
            <a:spLocks noGrp="1"/>
          </p:cNvSpPr>
          <p:nvPr>
            <p:ph sz="quarter" idx="20"/>
          </p:nvPr>
        </p:nvSpPr>
        <p:spPr>
          <a:xfrm>
            <a:off x="4599436" y="1166813"/>
            <a:ext cx="4374447" cy="4941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65245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9E5BE71-E279-1843-95EA-D18739854C0A}"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09554" y="2505456"/>
            <a:ext cx="4389835" cy="3566160"/>
          </a:xfrm>
          <a:prstGeom prst="rect">
            <a:avLst/>
          </a:prstGeom>
        </p:spPr>
        <p:txBody>
          <a:bodyPr>
            <a:normAutofit/>
          </a:bodyPr>
          <a:lstStyle>
            <a:lvl5pPr>
              <a:defRPr sz="1800"/>
            </a:lvl5pPr>
          </a:lstStyle>
          <a:p>
            <a:pPr lvl="4"/>
            <a:r>
              <a:rPr lang="en-US" dirty="0" smtClean="0"/>
              <a:t>Fifth level</a:t>
            </a:r>
            <a:endParaRPr lang="en-US" dirty="0"/>
          </a:p>
        </p:txBody>
      </p:sp>
      <p:sp>
        <p:nvSpPr>
          <p:cNvPr id="2" name="Title 1"/>
          <p:cNvSpPr>
            <a:spLocks noGrp="1"/>
          </p:cNvSpPr>
          <p:nvPr>
            <p:ph type="title"/>
          </p:nvPr>
        </p:nvSpPr>
        <p:spPr>
          <a:xfrm>
            <a:off x="209554" y="289980"/>
            <a:ext cx="4389835" cy="2215477"/>
          </a:xfrm>
          <a:prstGeom prst="rect">
            <a:avLst/>
          </a:prstGeom>
        </p:spPr>
        <p:txBody>
          <a:bodyPr>
            <a:noAutofit/>
          </a:bodyPr>
          <a:lstStyle>
            <a:lvl1pPr fontAlgn="t">
              <a:defRPr sz="2700"/>
            </a:lvl1pPr>
          </a:lstStyle>
          <a:p>
            <a:r>
              <a:rPr lang="en-US" dirty="0" smtClean="0"/>
              <a:t>Click to edit Master title style</a:t>
            </a:r>
            <a:endParaRPr lang="en-US" dirty="0"/>
          </a:p>
        </p:txBody>
      </p:sp>
      <p:sp>
        <p:nvSpPr>
          <p:cNvPr id="4" name="Content Placeholder 3"/>
          <p:cNvSpPr>
            <a:spLocks noGrp="1"/>
          </p:cNvSpPr>
          <p:nvPr>
            <p:ph sz="quarter" idx="18"/>
          </p:nvPr>
        </p:nvSpPr>
        <p:spPr>
          <a:xfrm>
            <a:off x="4598987" y="290513"/>
            <a:ext cx="4374895" cy="578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80113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09550" y="239489"/>
            <a:ext cx="8728710" cy="83283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50" y="1163638"/>
            <a:ext cx="8728710" cy="491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74872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33" name="Date Placeholder 32"/>
          <p:cNvSpPr>
            <a:spLocks noGrp="1"/>
          </p:cNvSpPr>
          <p:nvPr>
            <p:ph type="dt" sz="half" idx="10"/>
          </p:nvPr>
        </p:nvSpPr>
        <p:spPr/>
        <p:txBody>
          <a:bodyPr/>
          <a:lstStyle/>
          <a:p>
            <a:fld id="{EC831FFC-34E2-614C-ACBB-5A0A524437F5}" type="datetime1">
              <a:rPr lang="en-GB" smtClean="0"/>
              <a:pPr/>
              <a:t>25/04/2019</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 name="Content Placeholder 2"/>
          <p:cNvSpPr>
            <a:spLocks noGrp="1"/>
          </p:cNvSpPr>
          <p:nvPr>
            <p:ph sz="quarter" idx="13"/>
          </p:nvPr>
        </p:nvSpPr>
        <p:spPr>
          <a:xfrm>
            <a:off x="209550" y="239713"/>
            <a:ext cx="8764333" cy="5843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74872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9"/>
          </p:nvPr>
        </p:nvSpPr>
        <p:spPr>
          <a:xfrm>
            <a:off x="209550" y="1150938"/>
            <a:ext cx="4389835" cy="495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7"/>
          <p:cNvSpPr>
            <a:spLocks noGrp="1"/>
          </p:cNvSpPr>
          <p:nvPr>
            <p:ph sz="quarter" idx="20"/>
          </p:nvPr>
        </p:nvSpPr>
        <p:spPr>
          <a:xfrm>
            <a:off x="4598988" y="1150938"/>
            <a:ext cx="4369362" cy="495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3945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9E5BE71-E279-1843-95EA-D18739854C0A}" type="datetime1">
              <a:rPr lang="en-GB" smtClean="0"/>
              <a:pPr/>
              <a:t>25/04/2019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09554" y="2505456"/>
            <a:ext cx="4389835" cy="3566160"/>
          </a:xfrm>
          <a:prstGeom prst="rect">
            <a:avLst/>
          </a:prstGeom>
        </p:spPr>
        <p:txBody>
          <a:bodyPr>
            <a:normAutofit/>
          </a:bodyPr>
          <a:lstStyle>
            <a:lvl5pPr>
              <a:defRPr sz="1800"/>
            </a:lvl5pPr>
          </a:lstStyle>
          <a:p>
            <a:pPr lvl="4"/>
            <a:r>
              <a:rPr lang="en-US" dirty="0" smtClean="0"/>
              <a:t>Fifth level</a:t>
            </a:r>
            <a:endParaRPr lang="en-US" dirty="0"/>
          </a:p>
        </p:txBody>
      </p:sp>
      <p:sp>
        <p:nvSpPr>
          <p:cNvPr id="2" name="Title 1"/>
          <p:cNvSpPr>
            <a:spLocks noGrp="1"/>
          </p:cNvSpPr>
          <p:nvPr>
            <p:ph type="title"/>
          </p:nvPr>
        </p:nvSpPr>
        <p:spPr>
          <a:xfrm>
            <a:off x="209554" y="289980"/>
            <a:ext cx="4389835" cy="2215477"/>
          </a:xfrm>
          <a:prstGeom prst="rect">
            <a:avLst/>
          </a:prstGeom>
        </p:spPr>
        <p:txBody>
          <a:bodyPr>
            <a:noAutofit/>
          </a:bodyPr>
          <a:lstStyle>
            <a:lvl1pPr fontAlgn="t">
              <a:defRPr sz="2700"/>
            </a:lvl1pPr>
          </a:lstStyle>
          <a:p>
            <a:r>
              <a:rPr lang="en-US" dirty="0" smtClean="0"/>
              <a:t>Click to edit Master title style</a:t>
            </a:r>
            <a:endParaRPr lang="en-US" dirty="0"/>
          </a:p>
        </p:txBody>
      </p:sp>
      <p:sp>
        <p:nvSpPr>
          <p:cNvPr id="4" name="Content Placeholder 3"/>
          <p:cNvSpPr>
            <a:spLocks noGrp="1"/>
          </p:cNvSpPr>
          <p:nvPr>
            <p:ph sz="quarter" idx="18"/>
          </p:nvPr>
        </p:nvSpPr>
        <p:spPr>
          <a:xfrm>
            <a:off x="4598988" y="290513"/>
            <a:ext cx="4374895" cy="578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58682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40" name="Rectangle 39"/>
          <p:cNvSpPr/>
          <p:nvPr userDrawn="1"/>
        </p:nvSpPr>
        <p:spPr>
          <a:xfrm>
            <a:off x="4598561" y="311206"/>
            <a:ext cx="4374447" cy="6329193"/>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1" name="Text Placeholder 50"/>
          <p:cNvSpPr>
            <a:spLocks noGrp="1"/>
          </p:cNvSpPr>
          <p:nvPr>
            <p:ph type="body" sz="quarter" idx="10" hasCustomPrompt="1"/>
          </p:nvPr>
        </p:nvSpPr>
        <p:spPr>
          <a:xfrm>
            <a:off x="4599385" y="4553265"/>
            <a:ext cx="4374356" cy="2061681"/>
          </a:xfrm>
        </p:spPr>
        <p:txBody>
          <a:bodyPr>
            <a:normAutofit/>
          </a:bodyPr>
          <a:lstStyle>
            <a:lvl1pPr>
              <a:defRPr sz="1600" baseline="0"/>
            </a:lvl1pPr>
          </a:lstStyle>
          <a:p>
            <a:pPr lvl="0"/>
            <a:r>
              <a:rPr lang="en-US" dirty="0" smtClean="0"/>
              <a:t>Speakers name</a:t>
            </a:r>
            <a:br>
              <a:rPr lang="en-US" dirty="0" smtClean="0"/>
            </a:br>
            <a:r>
              <a:rPr lang="en-US" dirty="0" smtClean="0"/>
              <a:t>Job title</a:t>
            </a:r>
            <a:br>
              <a:rPr lang="en-US" dirty="0" smtClean="0"/>
            </a:br>
            <a:r>
              <a:rPr lang="en-US" dirty="0" smtClean="0"/>
              <a:t>Email address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4599437" y="285752"/>
            <a:ext cx="4374447"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5" name="Straight Connector 54"/>
          <p:cNvCxnSpPr/>
          <p:nvPr userDrawn="1"/>
        </p:nvCxnSpPr>
        <p:spPr>
          <a:xfrm>
            <a:off x="4599435" y="4348298"/>
            <a:ext cx="4374447"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4715784" y="609243"/>
            <a:ext cx="4140000" cy="646331"/>
          </a:xfrm>
          <a:prstGeom prst="rect">
            <a:avLst/>
          </a:prstGeom>
          <a:noFill/>
        </p:spPr>
        <p:txBody>
          <a:bodyPr wrap="square" rtlCol="0">
            <a:spAutoFit/>
          </a:bodyPr>
          <a:lstStyle/>
          <a:p>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UN Environment</a:t>
            </a:r>
            <a:b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br>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World Conservation Monitoring Centre</a:t>
            </a:r>
            <a:endParaRPr lang="en-GB" sz="1600" dirty="0">
              <a:latin typeface="Roboto" panose="02000000000000000000" pitchFamily="2" charset="0"/>
              <a:ea typeface="Roboto" panose="02000000000000000000" pitchFamily="2" charset="0"/>
            </a:endParaRPr>
          </a:p>
        </p:txBody>
      </p:sp>
      <p:sp>
        <p:nvSpPr>
          <p:cNvPr id="12" name="TextBox 11"/>
          <p:cNvSpPr txBox="1"/>
          <p:nvPr userDrawn="1"/>
        </p:nvSpPr>
        <p:spPr>
          <a:xfrm>
            <a:off x="4766400" y="1676846"/>
            <a:ext cx="3398400" cy="1077218"/>
          </a:xfrm>
          <a:prstGeom prst="rect">
            <a:avLst/>
          </a:prstGeom>
          <a:noFill/>
        </p:spPr>
        <p:txBody>
          <a:bodyPr wrap="square" rtlCol="0">
            <a:spAutoFit/>
          </a:bodyPr>
          <a:lstStyle/>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www.unep-wcmc.org</a:t>
            </a:r>
            <a:b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@unepwcmc</a:t>
            </a:r>
            <a:endParaRPr lang="en-GB" sz="1600" dirty="0"/>
          </a:p>
        </p:txBody>
      </p:sp>
    </p:spTree>
    <p:extLst>
      <p:ext uri="{BB962C8B-B14F-4D97-AF65-F5344CB8AC3E}">
        <p14:creationId xmlns:p14="http://schemas.microsoft.com/office/powerpoint/2010/main" val="930017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End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userDrawn="1"/>
        </p:nvSpPr>
        <p:spPr>
          <a:xfrm>
            <a:off x="4598466" y="308994"/>
            <a:ext cx="4374447" cy="6329193"/>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1" name="Text Placeholder 50"/>
          <p:cNvSpPr>
            <a:spLocks noGrp="1"/>
          </p:cNvSpPr>
          <p:nvPr>
            <p:ph type="body" sz="quarter" idx="10" hasCustomPrompt="1"/>
          </p:nvPr>
        </p:nvSpPr>
        <p:spPr>
          <a:xfrm>
            <a:off x="4599385" y="4553265"/>
            <a:ext cx="4374356" cy="2061681"/>
          </a:xfrm>
        </p:spPr>
        <p:txBody>
          <a:bodyPr>
            <a:normAutofit/>
          </a:bodyPr>
          <a:lstStyle>
            <a:lvl1pPr>
              <a:defRPr sz="1600" baseline="0"/>
            </a:lvl1pPr>
          </a:lstStyle>
          <a:p>
            <a:pPr lvl="0"/>
            <a:r>
              <a:rPr lang="en-US" dirty="0" smtClean="0"/>
              <a:t>Speakers name</a:t>
            </a:r>
            <a:br>
              <a:rPr lang="en-US" dirty="0" smtClean="0"/>
            </a:br>
            <a:r>
              <a:rPr lang="en-US" dirty="0" smtClean="0"/>
              <a:t>Job title</a:t>
            </a:r>
            <a:br>
              <a:rPr lang="en-US" dirty="0" smtClean="0"/>
            </a:br>
            <a:r>
              <a:rPr lang="en-US" dirty="0" smtClean="0"/>
              <a:t>Email address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4599437" y="285752"/>
            <a:ext cx="4374447"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5" name="Straight Connector 54"/>
          <p:cNvCxnSpPr/>
          <p:nvPr userDrawn="1"/>
        </p:nvCxnSpPr>
        <p:spPr>
          <a:xfrm>
            <a:off x="4599435" y="4348298"/>
            <a:ext cx="4374447"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15689" y="615016"/>
            <a:ext cx="4140000" cy="646331"/>
          </a:xfrm>
          <a:prstGeom prst="rect">
            <a:avLst/>
          </a:prstGeom>
          <a:noFill/>
        </p:spPr>
        <p:txBody>
          <a:bodyPr wrap="square" rtlCol="0">
            <a:spAutoFit/>
          </a:bodyPr>
          <a:lstStyle/>
          <a:p>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UN Environment</a:t>
            </a:r>
            <a:b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br>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World Conservation Monitoring Centre</a:t>
            </a:r>
            <a:endParaRPr lang="en-GB" sz="1600" dirty="0">
              <a:latin typeface="Roboto" panose="02000000000000000000" pitchFamily="2" charset="0"/>
              <a:ea typeface="Roboto" panose="02000000000000000000" pitchFamily="2" charset="0"/>
            </a:endParaRPr>
          </a:p>
        </p:txBody>
      </p:sp>
      <p:sp>
        <p:nvSpPr>
          <p:cNvPr id="13" name="TextBox 12"/>
          <p:cNvSpPr txBox="1"/>
          <p:nvPr userDrawn="1"/>
        </p:nvSpPr>
        <p:spPr>
          <a:xfrm>
            <a:off x="4766400" y="1676846"/>
            <a:ext cx="3398400" cy="1077218"/>
          </a:xfrm>
          <a:prstGeom prst="rect">
            <a:avLst/>
          </a:prstGeom>
          <a:noFill/>
        </p:spPr>
        <p:txBody>
          <a:bodyPr wrap="square" rtlCol="0">
            <a:spAutoFit/>
          </a:bodyPr>
          <a:lstStyle/>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www.unep-wcmc.org</a:t>
            </a:r>
            <a:b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@unepwcmc</a:t>
            </a:r>
            <a:endParaRPr lang="en-GB" sz="1600" dirty="0"/>
          </a:p>
        </p:txBody>
      </p:sp>
    </p:spTree>
    <p:extLst>
      <p:ext uri="{BB962C8B-B14F-4D97-AF65-F5344CB8AC3E}">
        <p14:creationId xmlns:p14="http://schemas.microsoft.com/office/powerpoint/2010/main" val="930017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userDrawn="1"/>
        </p:nvSpPr>
        <p:spPr>
          <a:xfrm>
            <a:off x="4598561" y="311206"/>
            <a:ext cx="4374447" cy="6329193"/>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1" name="Text Placeholder 50"/>
          <p:cNvSpPr>
            <a:spLocks noGrp="1"/>
          </p:cNvSpPr>
          <p:nvPr>
            <p:ph type="body" sz="quarter" idx="10" hasCustomPrompt="1"/>
          </p:nvPr>
        </p:nvSpPr>
        <p:spPr>
          <a:xfrm>
            <a:off x="4599385" y="4553265"/>
            <a:ext cx="4374356" cy="2061681"/>
          </a:xfrm>
        </p:spPr>
        <p:txBody>
          <a:bodyPr>
            <a:normAutofit/>
          </a:bodyPr>
          <a:lstStyle>
            <a:lvl1pPr>
              <a:defRPr sz="1600" baseline="0"/>
            </a:lvl1pPr>
          </a:lstStyle>
          <a:p>
            <a:pPr lvl="0"/>
            <a:r>
              <a:rPr lang="en-US" dirty="0" smtClean="0"/>
              <a:t>Speakers name</a:t>
            </a:r>
            <a:br>
              <a:rPr lang="en-US" dirty="0" smtClean="0"/>
            </a:br>
            <a:r>
              <a:rPr lang="en-US" dirty="0" smtClean="0"/>
              <a:t>Job title</a:t>
            </a:r>
            <a:br>
              <a:rPr lang="en-US" dirty="0" smtClean="0"/>
            </a:br>
            <a:r>
              <a:rPr lang="en-US" dirty="0" smtClean="0"/>
              <a:t>Email address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4599437" y="285752"/>
            <a:ext cx="4374447"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5" name="Straight Connector 54"/>
          <p:cNvCxnSpPr/>
          <p:nvPr userDrawn="1"/>
        </p:nvCxnSpPr>
        <p:spPr>
          <a:xfrm>
            <a:off x="4599435" y="4348298"/>
            <a:ext cx="4374447"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16000" y="626980"/>
            <a:ext cx="4140000" cy="646331"/>
          </a:xfrm>
          <a:prstGeom prst="rect">
            <a:avLst/>
          </a:prstGeom>
          <a:noFill/>
        </p:spPr>
        <p:txBody>
          <a:bodyPr wrap="square" rtlCol="0">
            <a:spAutoFit/>
          </a:bodyPr>
          <a:lstStyle/>
          <a:p>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UN Environment</a:t>
            </a:r>
            <a:b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br>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World Conservation Monitoring Centre</a:t>
            </a:r>
            <a:endParaRPr lang="en-GB" sz="1600" dirty="0">
              <a:latin typeface="Roboto" panose="02000000000000000000" pitchFamily="2" charset="0"/>
              <a:ea typeface="Roboto" panose="02000000000000000000" pitchFamily="2" charset="0"/>
            </a:endParaRPr>
          </a:p>
        </p:txBody>
      </p:sp>
      <p:sp>
        <p:nvSpPr>
          <p:cNvPr id="13" name="TextBox 12"/>
          <p:cNvSpPr txBox="1"/>
          <p:nvPr userDrawn="1"/>
        </p:nvSpPr>
        <p:spPr>
          <a:xfrm>
            <a:off x="4766400" y="1676846"/>
            <a:ext cx="3398400" cy="1077218"/>
          </a:xfrm>
          <a:prstGeom prst="rect">
            <a:avLst/>
          </a:prstGeom>
          <a:noFill/>
        </p:spPr>
        <p:txBody>
          <a:bodyPr wrap="square" rtlCol="0">
            <a:spAutoFit/>
          </a:bodyPr>
          <a:lstStyle/>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www.unep-wcmc.org</a:t>
            </a:r>
            <a:b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@unepwcmc</a:t>
            </a:r>
            <a:endParaRPr lang="en-GB" sz="1600" dirty="0"/>
          </a:p>
        </p:txBody>
      </p:sp>
    </p:spTree>
    <p:extLst>
      <p:ext uri="{BB962C8B-B14F-4D97-AF65-F5344CB8AC3E}">
        <p14:creationId xmlns:p14="http://schemas.microsoft.com/office/powerpoint/2010/main" val="930017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End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userDrawn="1"/>
        </p:nvSpPr>
        <p:spPr>
          <a:xfrm>
            <a:off x="4598561" y="311206"/>
            <a:ext cx="4374447" cy="6329193"/>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1" name="Text Placeholder 50"/>
          <p:cNvSpPr>
            <a:spLocks noGrp="1"/>
          </p:cNvSpPr>
          <p:nvPr>
            <p:ph type="body" sz="quarter" idx="10" hasCustomPrompt="1"/>
          </p:nvPr>
        </p:nvSpPr>
        <p:spPr>
          <a:xfrm>
            <a:off x="4599385" y="4553265"/>
            <a:ext cx="4374356" cy="2061681"/>
          </a:xfrm>
        </p:spPr>
        <p:txBody>
          <a:bodyPr>
            <a:normAutofit/>
          </a:bodyPr>
          <a:lstStyle>
            <a:lvl1pPr>
              <a:defRPr sz="1600" baseline="0"/>
            </a:lvl1pPr>
          </a:lstStyle>
          <a:p>
            <a:pPr lvl="0"/>
            <a:r>
              <a:rPr lang="en-US" dirty="0" smtClean="0"/>
              <a:t>Speakers name</a:t>
            </a:r>
            <a:br>
              <a:rPr lang="en-US" dirty="0" smtClean="0"/>
            </a:br>
            <a:r>
              <a:rPr lang="en-US" dirty="0" smtClean="0"/>
              <a:t>Job title</a:t>
            </a:r>
            <a:br>
              <a:rPr lang="en-US" dirty="0" smtClean="0"/>
            </a:br>
            <a:r>
              <a:rPr lang="en-US" dirty="0" smtClean="0"/>
              <a:t>Email address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4599437" y="285752"/>
            <a:ext cx="4374447"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5" name="Straight Connector 54"/>
          <p:cNvCxnSpPr/>
          <p:nvPr userDrawn="1"/>
        </p:nvCxnSpPr>
        <p:spPr>
          <a:xfrm>
            <a:off x="4599435" y="4348298"/>
            <a:ext cx="4374447"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16000" y="611529"/>
            <a:ext cx="4140000" cy="646331"/>
          </a:xfrm>
          <a:prstGeom prst="rect">
            <a:avLst/>
          </a:prstGeom>
          <a:noFill/>
        </p:spPr>
        <p:txBody>
          <a:bodyPr wrap="square" rtlCol="0">
            <a:spAutoFit/>
          </a:bodyPr>
          <a:lstStyle/>
          <a:p>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UN Environment</a:t>
            </a:r>
            <a:b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br>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World Conservation Monitoring Centre</a:t>
            </a:r>
            <a:endParaRPr lang="en-GB" sz="1600" dirty="0">
              <a:latin typeface="Roboto" panose="02000000000000000000" pitchFamily="2" charset="0"/>
              <a:ea typeface="Roboto" panose="02000000000000000000" pitchFamily="2" charset="0"/>
            </a:endParaRPr>
          </a:p>
        </p:txBody>
      </p:sp>
      <p:sp>
        <p:nvSpPr>
          <p:cNvPr id="13" name="TextBox 12"/>
          <p:cNvSpPr txBox="1"/>
          <p:nvPr userDrawn="1"/>
        </p:nvSpPr>
        <p:spPr>
          <a:xfrm>
            <a:off x="4766400" y="1676846"/>
            <a:ext cx="3398400" cy="1077218"/>
          </a:xfrm>
          <a:prstGeom prst="rect">
            <a:avLst/>
          </a:prstGeom>
          <a:noFill/>
        </p:spPr>
        <p:txBody>
          <a:bodyPr wrap="square" rtlCol="0">
            <a:spAutoFit/>
          </a:bodyPr>
          <a:lstStyle/>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www.unep-wcmc.org</a:t>
            </a:r>
            <a:b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@unepwcmc</a:t>
            </a:r>
            <a:endParaRPr lang="en-GB" sz="1600" dirty="0"/>
          </a:p>
        </p:txBody>
      </p:sp>
    </p:spTree>
    <p:extLst>
      <p:ext uri="{BB962C8B-B14F-4D97-AF65-F5344CB8AC3E}">
        <p14:creationId xmlns:p14="http://schemas.microsoft.com/office/powerpoint/2010/main" val="930017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alt">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84"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82072871-3D47-4B8E-9E13-FECE577E4413}" type="datetime1">
              <a:rPr lang="en-GB" smtClean="0"/>
              <a:t>25/04/2019</a:t>
            </a:fld>
            <a:endParaRPr lang="en-US" dirty="0"/>
          </a:p>
        </p:txBody>
      </p:sp>
      <p:sp>
        <p:nvSpPr>
          <p:cNvPr id="85" name="Rectangle 84"/>
          <p:cNvSpPr/>
          <p:nvPr userDrawn="1"/>
        </p:nvSpPr>
        <p:spPr>
          <a:xfrm>
            <a:off x="6741268" y="5338900"/>
            <a:ext cx="2222771" cy="127604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 </a:t>
            </a:r>
            <a:endParaRPr lang="en-US" sz="1350"/>
          </a:p>
        </p:txBody>
      </p:sp>
      <p:cxnSp>
        <p:nvCxnSpPr>
          <p:cNvPr id="86" name="Straight Connector 85"/>
          <p:cNvCxnSpPr/>
          <p:nvPr userDrawn="1"/>
        </p:nvCxnSpPr>
        <p:spPr>
          <a:xfrm>
            <a:off x="6731204" y="5334221"/>
            <a:ext cx="0" cy="1280723"/>
          </a:xfrm>
          <a:prstGeom prst="line">
            <a:avLst/>
          </a:prstGeom>
          <a:ln w="9525">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1188513" y="2019598"/>
            <a:ext cx="1026114" cy="380873"/>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Use the white box on this</a:t>
            </a:r>
            <a:r>
              <a:rPr lang="en-GB" sz="825" baseline="0" dirty="0" smtClean="0">
                <a:solidFill>
                  <a:srgbClr val="000000"/>
                </a:solidFill>
                <a:latin typeface="Calibri Light" pitchFamily="34" charset="0"/>
              </a:rPr>
              <a:t> slide to add a partner logo.</a:t>
            </a:r>
            <a:endParaRPr lang="en-GB" sz="825" dirty="0" smtClean="0">
              <a:solidFill>
                <a:srgbClr val="000000"/>
              </a:solidFill>
              <a:latin typeface="Calibri Light" pitchFamily="34" charset="0"/>
            </a:endParaRPr>
          </a:p>
        </p:txBody>
      </p:sp>
      <p:pic>
        <p:nvPicPr>
          <p:cNvPr id="8" name="Picture 7" descr="icon_camera_circle.png"/>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107503" y="1275607"/>
            <a:ext cx="480083" cy="640111"/>
          </a:xfrm>
          <a:prstGeom prst="rect">
            <a:avLst/>
          </a:prstGeom>
          <a:noFill/>
          <a:ln>
            <a:noFill/>
          </a:ln>
        </p:spPr>
      </p:pic>
      <p:pic>
        <p:nvPicPr>
          <p:cNvPr id="9" name="Picture 8" descr="icon_information-white.png"/>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107503" y="1587550"/>
            <a:ext cx="91194" cy="320113"/>
          </a:xfrm>
          <a:prstGeom prst="rect">
            <a:avLst/>
          </a:prstGeom>
        </p:spPr>
      </p:pic>
      <p:sp>
        <p:nvSpPr>
          <p:cNvPr id="3" name="Text Placeholder 2"/>
          <p:cNvSpPr>
            <a:spLocks noGrp="1"/>
          </p:cNvSpPr>
          <p:nvPr>
            <p:ph type="body" sz="quarter" idx="10" hasCustomPrompt="1"/>
          </p:nvPr>
        </p:nvSpPr>
        <p:spPr>
          <a:xfrm>
            <a:off x="108590" y="5904183"/>
            <a:ext cx="3767137" cy="409575"/>
          </a:xfrm>
        </p:spPr>
        <p:txBody>
          <a:bodyPr/>
          <a:lstStyle>
            <a:lvl1pPr>
              <a:defRPr baseline="0"/>
            </a:lvl1pPr>
          </a:lstStyle>
          <a:p>
            <a:pPr lvl="0"/>
            <a:r>
              <a:rPr lang="en-GB" dirty="0" smtClean="0"/>
              <a:t>Speaker name</a:t>
            </a:r>
            <a:endParaRPr lang="en-GB" dirty="0"/>
          </a:p>
        </p:txBody>
      </p:sp>
    </p:spTree>
    <p:extLst>
      <p:ext uri="{BB962C8B-B14F-4D97-AF65-F5344CB8AC3E}">
        <p14:creationId xmlns:p14="http://schemas.microsoft.com/office/powerpoint/2010/main" val="176639543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End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userDrawn="1"/>
        </p:nvSpPr>
        <p:spPr>
          <a:xfrm>
            <a:off x="4598561" y="311206"/>
            <a:ext cx="4374447" cy="6329193"/>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4" name="Straight Connector 43"/>
          <p:cNvCxnSpPr/>
          <p:nvPr userDrawn="1"/>
        </p:nvCxnSpPr>
        <p:spPr>
          <a:xfrm flipV="1">
            <a:off x="1607084" y="1524318"/>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1" name="Text Placeholder 50"/>
          <p:cNvSpPr>
            <a:spLocks noGrp="1"/>
          </p:cNvSpPr>
          <p:nvPr>
            <p:ph type="body" sz="quarter" idx="10" hasCustomPrompt="1"/>
          </p:nvPr>
        </p:nvSpPr>
        <p:spPr>
          <a:xfrm>
            <a:off x="4599385" y="4553265"/>
            <a:ext cx="4374356" cy="2061681"/>
          </a:xfrm>
        </p:spPr>
        <p:txBody>
          <a:bodyPr>
            <a:normAutofit/>
          </a:bodyPr>
          <a:lstStyle>
            <a:lvl1pPr>
              <a:defRPr sz="1600" baseline="0"/>
            </a:lvl1pPr>
          </a:lstStyle>
          <a:p>
            <a:pPr lvl="0"/>
            <a:r>
              <a:rPr lang="en-US" dirty="0" smtClean="0"/>
              <a:t>Speakers name</a:t>
            </a:r>
            <a:br>
              <a:rPr lang="en-US" dirty="0" smtClean="0"/>
            </a:br>
            <a:r>
              <a:rPr lang="en-US" dirty="0" smtClean="0"/>
              <a:t>Job title</a:t>
            </a:r>
            <a:br>
              <a:rPr lang="en-US" dirty="0" smtClean="0"/>
            </a:br>
            <a:r>
              <a:rPr lang="en-US" dirty="0" smtClean="0"/>
              <a:t>Email address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4599437" y="285752"/>
            <a:ext cx="4374447"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5" name="Straight Connector 54"/>
          <p:cNvCxnSpPr/>
          <p:nvPr userDrawn="1"/>
        </p:nvCxnSpPr>
        <p:spPr>
          <a:xfrm>
            <a:off x="4599435" y="4348298"/>
            <a:ext cx="4374447"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4716000" y="662400"/>
            <a:ext cx="4140000" cy="646331"/>
          </a:xfrm>
          <a:prstGeom prst="rect">
            <a:avLst/>
          </a:prstGeom>
          <a:noFill/>
        </p:spPr>
        <p:txBody>
          <a:bodyPr wrap="square" rtlCol="0">
            <a:spAutoFit/>
          </a:bodyPr>
          <a:lstStyle/>
          <a:p>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UN Environment</a:t>
            </a:r>
            <a:b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br>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World Conservation Monitoring Centre</a:t>
            </a:r>
            <a:endParaRPr lang="en-GB" sz="1600" dirty="0">
              <a:latin typeface="Roboto" panose="02000000000000000000" pitchFamily="2" charset="0"/>
              <a:ea typeface="Roboto" panose="02000000000000000000" pitchFamily="2" charset="0"/>
            </a:endParaRPr>
          </a:p>
        </p:txBody>
      </p:sp>
      <p:sp>
        <p:nvSpPr>
          <p:cNvPr id="5" name="TextBox 4"/>
          <p:cNvSpPr txBox="1"/>
          <p:nvPr userDrawn="1"/>
        </p:nvSpPr>
        <p:spPr>
          <a:xfrm>
            <a:off x="4766400" y="1676846"/>
            <a:ext cx="3398400" cy="1077218"/>
          </a:xfrm>
          <a:prstGeom prst="rect">
            <a:avLst/>
          </a:prstGeom>
          <a:noFill/>
        </p:spPr>
        <p:txBody>
          <a:bodyPr wrap="square" rtlCol="0">
            <a:spAutoFit/>
          </a:bodyPr>
          <a:lstStyle/>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www.unep-wcmc.org</a:t>
            </a:r>
            <a:b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@unepwcmc</a:t>
            </a:r>
            <a:endParaRPr lang="en-GB" sz="1600" dirty="0"/>
          </a:p>
        </p:txBody>
      </p:sp>
    </p:spTree>
    <p:extLst>
      <p:ext uri="{BB962C8B-B14F-4D97-AF65-F5344CB8AC3E}">
        <p14:creationId xmlns:p14="http://schemas.microsoft.com/office/powerpoint/2010/main" val="930017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8655222"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84" name="Date Placeholder 3"/>
          <p:cNvSpPr>
            <a:spLocks noGrp="1"/>
          </p:cNvSpPr>
          <p:nvPr>
            <p:ph type="dt" sz="half" idx="2"/>
          </p:nvPr>
        </p:nvSpPr>
        <p:spPr>
          <a:xfrm>
            <a:off x="4577474"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6" name="Text Placeholder 5"/>
          <p:cNvSpPr>
            <a:spLocks noGrp="1"/>
          </p:cNvSpPr>
          <p:nvPr>
            <p:ph type="body" sz="quarter" idx="10" hasCustomPrompt="1"/>
          </p:nvPr>
        </p:nvSpPr>
        <p:spPr>
          <a:xfrm>
            <a:off x="203200" y="5880100"/>
            <a:ext cx="3505200" cy="735013"/>
          </a:xfrm>
        </p:spPr>
        <p:txBody>
          <a:bodyPr/>
          <a:lstStyle>
            <a:lvl1pPr>
              <a:defRPr baseline="0"/>
            </a:lvl1pPr>
            <a:lvl2pPr marL="189000" indent="0">
              <a:buNone/>
              <a:defRPr/>
            </a:lvl2pPr>
            <a:lvl4pPr marL="189000" indent="0">
              <a:buNone/>
              <a:defRPr/>
            </a:lvl4pPr>
          </a:lstStyle>
          <a:p>
            <a:pPr lvl="0"/>
            <a:r>
              <a:rPr lang="en-US" dirty="0" smtClean="0"/>
              <a:t>Speaker name </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alt">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84"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85" name="Rectangle 84"/>
          <p:cNvSpPr/>
          <p:nvPr userDrawn="1"/>
        </p:nvSpPr>
        <p:spPr>
          <a:xfrm>
            <a:off x="6741268" y="5338900"/>
            <a:ext cx="2222771" cy="127604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 </a:t>
            </a:r>
            <a:endParaRPr lang="en-US" sz="1350"/>
          </a:p>
        </p:txBody>
      </p:sp>
      <p:cxnSp>
        <p:nvCxnSpPr>
          <p:cNvPr id="86" name="Straight Connector 85"/>
          <p:cNvCxnSpPr/>
          <p:nvPr userDrawn="1"/>
        </p:nvCxnSpPr>
        <p:spPr>
          <a:xfrm>
            <a:off x="6731204" y="5334221"/>
            <a:ext cx="0" cy="1280723"/>
          </a:xfrm>
          <a:prstGeom prst="line">
            <a:avLst/>
          </a:prstGeom>
          <a:ln w="9525">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1188513" y="2019598"/>
            <a:ext cx="1026114" cy="380873"/>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Use the white box on this</a:t>
            </a:r>
            <a:r>
              <a:rPr lang="en-GB" sz="825" baseline="0" dirty="0" smtClean="0">
                <a:solidFill>
                  <a:srgbClr val="000000"/>
                </a:solidFill>
                <a:latin typeface="Calibri Light" pitchFamily="34" charset="0"/>
              </a:rPr>
              <a:t> slide to add a partner logo.</a:t>
            </a:r>
            <a:endParaRPr lang="en-GB" sz="825" dirty="0" smtClean="0">
              <a:solidFill>
                <a:srgbClr val="000000"/>
              </a:solidFill>
              <a:latin typeface="Calibri Light" pitchFamily="34" charset="0"/>
            </a:endParaRPr>
          </a:p>
        </p:txBody>
      </p:sp>
      <p:pic>
        <p:nvPicPr>
          <p:cNvPr id="8" name="Picture 7" descr="icon_camera_circle.png"/>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107503" y="1275607"/>
            <a:ext cx="480083" cy="640111"/>
          </a:xfrm>
          <a:prstGeom prst="rect">
            <a:avLst/>
          </a:prstGeom>
          <a:noFill/>
          <a:ln>
            <a:noFill/>
          </a:ln>
        </p:spPr>
      </p:pic>
      <p:pic>
        <p:nvPicPr>
          <p:cNvPr id="9" name="Picture 8" descr="icon_information-white.png"/>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107503" y="1587550"/>
            <a:ext cx="91194" cy="320113"/>
          </a:xfrm>
          <a:prstGeom prst="rect">
            <a:avLst/>
          </a:prstGeom>
        </p:spPr>
      </p:pic>
      <p:sp>
        <p:nvSpPr>
          <p:cNvPr id="6" name="Text Placeholder 5"/>
          <p:cNvSpPr>
            <a:spLocks noGrp="1"/>
          </p:cNvSpPr>
          <p:nvPr>
            <p:ph type="body" sz="quarter" idx="10" hasCustomPrompt="1"/>
          </p:nvPr>
        </p:nvSpPr>
        <p:spPr>
          <a:xfrm>
            <a:off x="214346" y="5974582"/>
            <a:ext cx="3111500" cy="622300"/>
          </a:xfrm>
        </p:spPr>
        <p:txBody>
          <a:bodyPr/>
          <a:lstStyle>
            <a:lvl1pPr>
              <a:defRPr/>
            </a:lvl1pPr>
          </a:lstStyle>
          <a:p>
            <a:pPr lvl="0"/>
            <a:r>
              <a:rPr lang="en-US" dirty="0" smtClean="0"/>
              <a:t>Speaker name</a:t>
            </a:r>
            <a:endParaRPr lang="en-GB"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8655222" cy="6987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84" name="Date Placeholder 3"/>
          <p:cNvSpPr>
            <a:spLocks noGrp="1"/>
          </p:cNvSpPr>
          <p:nvPr>
            <p:ph type="dt" sz="half" idx="2"/>
          </p:nvPr>
        </p:nvSpPr>
        <p:spPr>
          <a:xfrm>
            <a:off x="4577474"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3" name="Text Placeholder 2"/>
          <p:cNvSpPr>
            <a:spLocks noGrp="1"/>
          </p:cNvSpPr>
          <p:nvPr>
            <p:ph type="body" sz="quarter" idx="10" hasCustomPrompt="1"/>
          </p:nvPr>
        </p:nvSpPr>
        <p:spPr>
          <a:xfrm>
            <a:off x="296470" y="6024564"/>
            <a:ext cx="8655451" cy="501651"/>
          </a:xfrm>
          <a:prstGeom prst="rect">
            <a:avLst/>
          </a:prstGeom>
        </p:spPr>
        <p:txBody>
          <a:bodyPr/>
          <a:lstStyle>
            <a:lvl1pPr marL="0">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Speaker name</a:t>
            </a:r>
            <a:endParaRPr lang="en-US" dirty="0"/>
          </a:p>
        </p:txBody>
      </p:sp>
    </p:spTree>
    <p:extLst>
      <p:ext uri="{BB962C8B-B14F-4D97-AF65-F5344CB8AC3E}">
        <p14:creationId xmlns:p14="http://schemas.microsoft.com/office/powerpoint/2010/main" val="30429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alt">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84"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85" name="Rectangle 84"/>
          <p:cNvSpPr/>
          <p:nvPr userDrawn="1"/>
        </p:nvSpPr>
        <p:spPr>
          <a:xfrm>
            <a:off x="6741268" y="5338900"/>
            <a:ext cx="2222771" cy="127604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 </a:t>
            </a:r>
            <a:endParaRPr lang="en-US" sz="1350"/>
          </a:p>
        </p:txBody>
      </p:sp>
      <p:cxnSp>
        <p:nvCxnSpPr>
          <p:cNvPr id="86" name="Straight Connector 85"/>
          <p:cNvCxnSpPr/>
          <p:nvPr userDrawn="1"/>
        </p:nvCxnSpPr>
        <p:spPr>
          <a:xfrm>
            <a:off x="6731204" y="5334221"/>
            <a:ext cx="0" cy="1280723"/>
          </a:xfrm>
          <a:prstGeom prst="line">
            <a:avLst/>
          </a:prstGeom>
          <a:ln w="9525">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0" hasCustomPrompt="1"/>
          </p:nvPr>
        </p:nvSpPr>
        <p:spPr>
          <a:xfrm>
            <a:off x="296466" y="6024564"/>
            <a:ext cx="6351984" cy="501651"/>
          </a:xfrm>
          <a:prstGeom prst="rect">
            <a:avLst/>
          </a:prstGeom>
        </p:spPr>
        <p:txBody>
          <a:bodyPr/>
          <a:lstStyle>
            <a:lvl1pPr marL="0">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Speaker name</a:t>
            </a:r>
            <a:endParaRPr lang="en-US" dirty="0"/>
          </a:p>
        </p:txBody>
      </p:sp>
      <p:sp>
        <p:nvSpPr>
          <p:cNvPr id="7" name="TextBox 6"/>
          <p:cNvSpPr txBox="1"/>
          <p:nvPr userDrawn="1"/>
        </p:nvSpPr>
        <p:spPr>
          <a:xfrm>
            <a:off x="-1188513" y="2019598"/>
            <a:ext cx="1026114" cy="380873"/>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Use the white box on this</a:t>
            </a:r>
            <a:r>
              <a:rPr lang="en-GB" sz="825" baseline="0" dirty="0" smtClean="0">
                <a:solidFill>
                  <a:srgbClr val="000000"/>
                </a:solidFill>
                <a:latin typeface="Calibri Light" pitchFamily="34" charset="0"/>
              </a:rPr>
              <a:t> slide to add a partner logo.</a:t>
            </a:r>
            <a:endParaRPr lang="en-GB" sz="825" dirty="0" smtClean="0">
              <a:solidFill>
                <a:srgbClr val="000000"/>
              </a:solidFill>
              <a:latin typeface="Calibri Light" pitchFamily="34" charset="0"/>
            </a:endParaRPr>
          </a:p>
        </p:txBody>
      </p:sp>
      <p:pic>
        <p:nvPicPr>
          <p:cNvPr id="8" name="Picture 7" descr="icon_camera_circle.png"/>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107503" y="1275607"/>
            <a:ext cx="480083" cy="640111"/>
          </a:xfrm>
          <a:prstGeom prst="rect">
            <a:avLst/>
          </a:prstGeom>
          <a:noFill/>
          <a:ln>
            <a:noFill/>
          </a:ln>
        </p:spPr>
      </p:pic>
      <p:pic>
        <p:nvPicPr>
          <p:cNvPr id="9" name="Picture 8" descr="icon_information-white.png"/>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107503" y="1587550"/>
            <a:ext cx="91194" cy="320113"/>
          </a:xfrm>
          <a:prstGeom prst="rect">
            <a:avLst/>
          </a:prstGeom>
        </p:spPr>
      </p:pic>
    </p:spTree>
    <p:extLst>
      <p:ext uri="{BB962C8B-B14F-4D97-AF65-F5344CB8AC3E}">
        <p14:creationId xmlns:p14="http://schemas.microsoft.com/office/powerpoint/2010/main" val="6595686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296695" y="5410243"/>
            <a:ext cx="8655222" cy="6987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84" name="Date Placeholder 3"/>
          <p:cNvSpPr>
            <a:spLocks noGrp="1"/>
          </p:cNvSpPr>
          <p:nvPr>
            <p:ph type="dt" sz="half" idx="2"/>
          </p:nvPr>
        </p:nvSpPr>
        <p:spPr>
          <a:xfrm>
            <a:off x="4577474"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3" name="Text Placeholder 2"/>
          <p:cNvSpPr>
            <a:spLocks noGrp="1"/>
          </p:cNvSpPr>
          <p:nvPr>
            <p:ph type="body" sz="quarter" idx="10" hasCustomPrompt="1"/>
          </p:nvPr>
        </p:nvSpPr>
        <p:spPr>
          <a:xfrm>
            <a:off x="296470" y="6024564"/>
            <a:ext cx="8655451" cy="501651"/>
          </a:xfrm>
          <a:prstGeom prst="rect">
            <a:avLst/>
          </a:prstGeom>
        </p:spPr>
        <p:txBody>
          <a:bodyPr/>
          <a:lstStyle>
            <a:lvl1pPr marL="0">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Speaker name</a:t>
            </a:r>
            <a:endParaRPr lang="en-US" dirty="0"/>
          </a:p>
        </p:txBody>
      </p:sp>
    </p:spTree>
    <p:extLst>
      <p:ext uri="{BB962C8B-B14F-4D97-AF65-F5344CB8AC3E}">
        <p14:creationId xmlns:p14="http://schemas.microsoft.com/office/powerpoint/2010/main" val="177909313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theme" Target="../theme/theme11.xml"/><Relationship Id="rId4"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8.xml"/><Relationship Id="rId7" Type="http://schemas.openxmlformats.org/officeDocument/2006/relationships/image" Target="../media/image2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12.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theme" Target="../theme/theme7.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theme" Target="../theme/theme8.xml"/><Relationship Id="rId4"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theme" Target="../theme/theme9.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82" y="0"/>
            <a:ext cx="9144381" cy="6858000"/>
          </a:xfrm>
          <a:prstGeom prst="rect">
            <a:avLst/>
          </a:prstGeom>
        </p:spPr>
      </p:pic>
      <p:sp>
        <p:nvSpPr>
          <p:cNvPr id="31" name="Rectangle 30"/>
          <p:cNvSpPr/>
          <p:nvPr userDrawn="1"/>
        </p:nvSpPr>
        <p:spPr>
          <a:xfrm>
            <a:off x="189616" y="208751"/>
            <a:ext cx="8774541" cy="1022033"/>
          </a:xfrm>
          <a:prstGeom prst="rect">
            <a:avLst/>
          </a:prstGeom>
          <a:solidFill>
            <a:schemeClr val="tx1">
              <a:lumMod val="95000"/>
              <a:lumOff val="5000"/>
              <a:alpha val="7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0" name="Rectangle 29"/>
          <p:cNvSpPr/>
          <p:nvPr userDrawn="1"/>
        </p:nvSpPr>
        <p:spPr>
          <a:xfrm>
            <a:off x="191967" y="5327737"/>
            <a:ext cx="8772190" cy="1287207"/>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8" name="Straight Connector 47"/>
          <p:cNvCxnSpPr/>
          <p:nvPr userDrawn="1"/>
        </p:nvCxnSpPr>
        <p:spPr>
          <a:xfrm>
            <a:off x="189616" y="5327737"/>
            <a:ext cx="877454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userDrawn="1"/>
        </p:nvSpPr>
        <p:spPr>
          <a:xfrm>
            <a:off x="189616" y="208749"/>
            <a:ext cx="8774541" cy="64061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0" name="Straight Connector 49"/>
          <p:cNvCxnSpPr/>
          <p:nvPr userDrawn="1"/>
        </p:nvCxnSpPr>
        <p:spPr>
          <a:xfrm>
            <a:off x="2573298" y="208751"/>
            <a:ext cx="0" cy="1022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userDrawn="1">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68" name="Date Placeholder 3"/>
          <p:cNvSpPr>
            <a:spLocks noGrp="1"/>
          </p:cNvSpPr>
          <p:nvPr userDrawn="1">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99" name="Rectangle 98"/>
          <p:cNvSpPr/>
          <p:nvPr userDrawn="1"/>
        </p:nvSpPr>
        <p:spPr>
          <a:xfrm>
            <a:off x="656027" y="-908115"/>
            <a:ext cx="5041765" cy="600164"/>
          </a:xfrm>
          <a:prstGeom prst="rect">
            <a:avLst/>
          </a:prstGeom>
        </p:spPr>
        <p:txBody>
          <a:bodyPr wrap="none">
            <a:spAutoFit/>
          </a:bodyPr>
          <a:lstStyle/>
          <a:p>
            <a:r>
              <a:rPr lang="en-GB" sz="825" dirty="0" smtClean="0">
                <a:solidFill>
                  <a:srgbClr val="000000"/>
                </a:solidFill>
                <a:latin typeface="Calibri Light" pitchFamily="34" charset="0"/>
              </a:rPr>
              <a:t>The</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corporate colours have already been set within this presentation for ease</a:t>
            </a:r>
            <a:r>
              <a:rPr lang="en-GB" sz="825" baseline="0" dirty="0" smtClean="0">
                <a:solidFill>
                  <a:srgbClr val="000000"/>
                </a:solidFill>
                <a:latin typeface="Calibri Light" pitchFamily="34" charset="0"/>
              </a:rPr>
              <a:t> of use. </a:t>
            </a:r>
          </a:p>
          <a:p>
            <a:r>
              <a:rPr lang="en-GB" sz="825" dirty="0" smtClean="0">
                <a:solidFill>
                  <a:srgbClr val="000000"/>
                </a:solidFill>
                <a:latin typeface="Calibri Light" pitchFamily="34" charset="0"/>
              </a:rPr>
              <a:t>When selecting</a:t>
            </a:r>
            <a:r>
              <a:rPr lang="en-GB" sz="825" baseline="0" dirty="0" smtClean="0">
                <a:solidFill>
                  <a:srgbClr val="000000"/>
                </a:solidFill>
                <a:latin typeface="Calibri Light" pitchFamily="34" charset="0"/>
              </a:rPr>
              <a:t> a colour, opt for the top row of colours on the Palette titled ‘Theme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  </a:t>
            </a:r>
          </a:p>
          <a:p>
            <a:r>
              <a:rPr lang="en-GB" sz="825" baseline="0" dirty="0" smtClean="0">
                <a:solidFill>
                  <a:srgbClr val="000000"/>
                </a:solidFill>
                <a:latin typeface="Calibri Light" pitchFamily="34" charset="0"/>
              </a:rPr>
              <a:t>If you are unsure, the corporate colours are also listed below this slide, as a reference.</a:t>
            </a:r>
          </a:p>
          <a:p>
            <a:r>
              <a:rPr lang="en-GB" sz="825" baseline="0" dirty="0" smtClean="0">
                <a:solidFill>
                  <a:srgbClr val="000000"/>
                </a:solidFill>
                <a:latin typeface="Calibri Light" pitchFamily="34" charset="0"/>
              </a:rPr>
              <a:t>Click on ‘More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‘Custom’  and create a colour based on the following RGB colour numbers (see below slide)</a:t>
            </a:r>
          </a:p>
        </p:txBody>
      </p:sp>
      <p:grpSp>
        <p:nvGrpSpPr>
          <p:cNvPr id="4" name="Group 3"/>
          <p:cNvGrpSpPr/>
          <p:nvPr userDrawn="1"/>
        </p:nvGrpSpPr>
        <p:grpSpPr>
          <a:xfrm>
            <a:off x="-381" y="7118564"/>
            <a:ext cx="2799942" cy="909387"/>
            <a:chOff x="-508" y="7118557"/>
            <a:chExt cx="3733256" cy="909386"/>
          </a:xfrm>
        </p:grpSpPr>
        <p:grpSp>
          <p:nvGrpSpPr>
            <p:cNvPr id="104" name="Group 103"/>
            <p:cNvGrpSpPr/>
            <p:nvPr userDrawn="1"/>
          </p:nvGrpSpPr>
          <p:grpSpPr>
            <a:xfrm>
              <a:off x="-508" y="7128496"/>
              <a:ext cx="396044" cy="899447"/>
              <a:chOff x="9324528" y="36952"/>
              <a:chExt cx="396044" cy="899447"/>
            </a:xfrm>
          </p:grpSpPr>
          <p:sp>
            <p:nvSpPr>
              <p:cNvPr id="105" name="Rectangle 104"/>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6" name="Rectangle 105"/>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107" name="Rectangle 10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108" name="Group 107"/>
            <p:cNvGrpSpPr/>
            <p:nvPr userDrawn="1"/>
          </p:nvGrpSpPr>
          <p:grpSpPr>
            <a:xfrm>
              <a:off x="940874" y="7118557"/>
              <a:ext cx="396044" cy="909386"/>
              <a:chOff x="9324528" y="27013"/>
              <a:chExt cx="396044" cy="909386"/>
            </a:xfrm>
          </p:grpSpPr>
          <p:sp>
            <p:nvSpPr>
              <p:cNvPr id="109" name="Rectangle 108"/>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0" name="Rectangle 109"/>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111" name="Rectangle 11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112" name="Group 18"/>
            <p:cNvGrpSpPr/>
            <p:nvPr userDrawn="1"/>
          </p:nvGrpSpPr>
          <p:grpSpPr>
            <a:xfrm>
              <a:off x="1420040" y="7118557"/>
              <a:ext cx="396044" cy="909386"/>
              <a:chOff x="9324528" y="27013"/>
              <a:chExt cx="396044" cy="909386"/>
            </a:xfrm>
          </p:grpSpPr>
          <p:sp>
            <p:nvSpPr>
              <p:cNvPr id="113" name="Rectangle 112"/>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4" name="Rectangle 113"/>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115" name="Rectangle 11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116" name="Group 19"/>
            <p:cNvGrpSpPr/>
            <p:nvPr userDrawn="1"/>
          </p:nvGrpSpPr>
          <p:grpSpPr>
            <a:xfrm>
              <a:off x="1899206" y="7118557"/>
              <a:ext cx="396044" cy="909386"/>
              <a:chOff x="9324528" y="27013"/>
              <a:chExt cx="396044" cy="909386"/>
            </a:xfrm>
          </p:grpSpPr>
          <p:sp>
            <p:nvSpPr>
              <p:cNvPr id="117" name="Rectangle 116"/>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8" name="Rectangle 117"/>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119" name="Rectangle 11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120" name="Group 18"/>
            <p:cNvGrpSpPr/>
            <p:nvPr userDrawn="1"/>
          </p:nvGrpSpPr>
          <p:grpSpPr>
            <a:xfrm>
              <a:off x="2378372" y="7118557"/>
              <a:ext cx="418906" cy="909386"/>
              <a:chOff x="9324528" y="27013"/>
              <a:chExt cx="418906" cy="909386"/>
            </a:xfrm>
          </p:grpSpPr>
          <p:sp>
            <p:nvSpPr>
              <p:cNvPr id="121" name="Rectangle 120"/>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2" name="Rectangle 121"/>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123" name="Rectangle 122"/>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124" name="Group 19"/>
            <p:cNvGrpSpPr/>
            <p:nvPr userDrawn="1"/>
          </p:nvGrpSpPr>
          <p:grpSpPr>
            <a:xfrm>
              <a:off x="2857538" y="7128496"/>
              <a:ext cx="396044" cy="899447"/>
              <a:chOff x="9324528" y="36952"/>
              <a:chExt cx="396044" cy="899447"/>
            </a:xfrm>
          </p:grpSpPr>
          <p:sp>
            <p:nvSpPr>
              <p:cNvPr id="125" name="Rectangle 124"/>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6" name="Rectangle 125"/>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127" name="Rectangle 12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128" name="Group 18"/>
            <p:cNvGrpSpPr/>
            <p:nvPr userDrawn="1"/>
          </p:nvGrpSpPr>
          <p:grpSpPr>
            <a:xfrm>
              <a:off x="3336704" y="7128496"/>
              <a:ext cx="396044" cy="899447"/>
              <a:chOff x="9324528" y="36952"/>
              <a:chExt cx="396044" cy="899447"/>
            </a:xfrm>
          </p:grpSpPr>
          <p:sp>
            <p:nvSpPr>
              <p:cNvPr id="129" name="Rectangle 128"/>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30" name="Rectangle 129"/>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131" name="Rectangle 13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79" name="Group 78"/>
            <p:cNvGrpSpPr/>
            <p:nvPr userDrawn="1"/>
          </p:nvGrpSpPr>
          <p:grpSpPr>
            <a:xfrm>
              <a:off x="478658" y="7118557"/>
              <a:ext cx="396044" cy="909386"/>
              <a:chOff x="9324528" y="27013"/>
              <a:chExt cx="396044" cy="909386"/>
            </a:xfrm>
          </p:grpSpPr>
          <p:sp>
            <p:nvSpPr>
              <p:cNvPr id="80" name="Rectangle 79"/>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81" name="Rectangle 80"/>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2" name="Rectangle 8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grpSp>
        <p:nvGrpSpPr>
          <p:cNvPr id="54" name="Group 53"/>
          <p:cNvGrpSpPr/>
          <p:nvPr userDrawn="1"/>
        </p:nvGrpSpPr>
        <p:grpSpPr>
          <a:xfrm>
            <a:off x="22424" y="-882941"/>
            <a:ext cx="552643" cy="576004"/>
            <a:chOff x="22424" y="-647064"/>
            <a:chExt cx="552643" cy="576004"/>
          </a:xfrm>
        </p:grpSpPr>
        <p:sp>
          <p:nvSpPr>
            <p:cNvPr id="55" name="Oval 54"/>
            <p:cNvSpPr>
              <a:spLocks noChangeAspect="1"/>
            </p:cNvSpPr>
            <p:nvPr userDrawn="1"/>
          </p:nvSpPr>
          <p:spPr>
            <a:xfrm>
              <a:off x="27720" y="-647064"/>
              <a:ext cx="547347" cy="540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itchFamily="34" charset="0"/>
              </a:endParaRPr>
            </a:p>
          </p:txBody>
        </p:sp>
        <p:pic>
          <p:nvPicPr>
            <p:cNvPr id="56" name="Picture 55" descr="fill.png"/>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44016" y="-538604"/>
              <a:ext cx="359532" cy="359532"/>
            </a:xfrm>
            <a:prstGeom prst="rect">
              <a:avLst/>
            </a:prstGeom>
          </p:spPr>
        </p:pic>
        <p:pic>
          <p:nvPicPr>
            <p:cNvPr id="57" name="Picture 56" descr="icon_information-whit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22424" y="-391173"/>
              <a:ext cx="121592" cy="320113"/>
            </a:xfrm>
            <a:prstGeom prst="rect">
              <a:avLst/>
            </a:prstGeom>
          </p:spPr>
        </p:pic>
      </p:grpSp>
      <p:pic>
        <p:nvPicPr>
          <p:cNvPr id="2" name="Picture 1"/>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28600" y="277586"/>
            <a:ext cx="6686550" cy="889907"/>
          </a:xfrm>
          <a:prstGeom prst="rect">
            <a:avLst/>
          </a:prstGeom>
        </p:spPr>
      </p:pic>
    </p:spTree>
    <p:extLst>
      <p:ext uri="{BB962C8B-B14F-4D97-AF65-F5344CB8AC3E}">
        <p14:creationId xmlns:p14="http://schemas.microsoft.com/office/powerpoint/2010/main" val="220524211"/>
      </p:ext>
    </p:extLst>
  </p:cSld>
  <p:clrMap bg1="lt1" tx1="dk1" bg2="lt2" tx2="dk2" accent1="accent1" accent2="accent2" accent3="accent3" accent4="accent4" accent5="accent5" accent6="accent6" hlink="hlink" folHlink="folHlink"/>
  <p:sldLayoutIdLst>
    <p:sldLayoutId id="2147483928" r:id="rId1"/>
    <p:sldLayoutId id="2147483929" r:id="rId2"/>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1800" b="1" i="0" kern="1200" cap="all" baseline="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350" b="0" i="0" kern="1200" cap="none" baseline="0">
          <a:solidFill>
            <a:schemeClr val="bg1"/>
          </a:solidFill>
          <a:latin typeface="+mn-lt"/>
          <a:ea typeface="+mn-ea"/>
          <a:cs typeface="+mn-cs"/>
        </a:defRPr>
      </a:lvl1pPr>
      <a:lvl2pPr marL="189000" indent="134997" algn="l" defTabSz="685783" rtl="0" eaLnBrk="1" latinLnBrk="0" hangingPunct="1">
        <a:lnSpc>
          <a:spcPct val="100000"/>
        </a:lnSpc>
        <a:spcBef>
          <a:spcPts val="375"/>
        </a:spcBef>
        <a:buClr>
          <a:schemeClr val="bg1"/>
        </a:buClr>
        <a:buSzPct val="120000"/>
        <a:buFont typeface="Wingdings" charset="2"/>
        <a:buChar char="§"/>
        <a:defRPr sz="750" kern="1200" cap="all" baseline="0">
          <a:solidFill>
            <a:schemeClr val="bg1"/>
          </a:solidFill>
          <a:latin typeface="+mj-lt"/>
          <a:ea typeface="+mn-ea"/>
          <a:cs typeface="+mn-cs"/>
        </a:defRPr>
      </a:lvl2pPr>
      <a:lvl3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750" kern="1200" baseline="0">
          <a:solidFill>
            <a:schemeClr val="bg1"/>
          </a:solidFill>
          <a:latin typeface="+mn-lt"/>
          <a:ea typeface="+mn-ea"/>
          <a:cs typeface="+mn-cs"/>
        </a:defRPr>
      </a:lvl4pPr>
      <a:lvl5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9550" y="6362943"/>
            <a:ext cx="4389882" cy="252000"/>
          </a:xfrm>
          <a:prstGeom prst="rect">
            <a:avLst/>
          </a:prstGeom>
        </p:spPr>
        <p:txBody>
          <a:bodyPr vert="horz" lIns="91440" tIns="45720" rIns="91440" bIns="45720" rtlCol="0" anchor="ctr"/>
          <a:lstStyle>
            <a:lvl1pPr algn="l">
              <a:defRPr sz="675" cap="all" baseline="0">
                <a:solidFill>
                  <a:schemeClr val="accent2"/>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8" name="Date Placeholder 3"/>
          <p:cNvSpPr txBox="1">
            <a:spLocks/>
          </p:cNvSpPr>
          <p:nvPr userDrawn="1"/>
        </p:nvSpPr>
        <p:spPr>
          <a:xfrm>
            <a:off x="5385060" y="5665015"/>
            <a:ext cx="695325" cy="274637"/>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600" smtClean="0"/>
              <a:pPr/>
              <a:t>25/04/2019</a:t>
            </a:fld>
            <a:endParaRPr lang="en-US" sz="600" dirty="0"/>
          </a:p>
        </p:txBody>
      </p:sp>
      <p:sp>
        <p:nvSpPr>
          <p:cNvPr id="11" name="Rectangle 10"/>
          <p:cNvSpPr/>
          <p:nvPr userDrawn="1"/>
        </p:nvSpPr>
        <p:spPr>
          <a:xfrm>
            <a:off x="209550" y="6362943"/>
            <a:ext cx="87588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p:cNvSpPr/>
          <p:nvPr userDrawn="1"/>
        </p:nvSpPr>
        <p:spPr>
          <a:xfrm>
            <a:off x="4599436" y="6362943"/>
            <a:ext cx="4374447" cy="252000"/>
          </a:xfrm>
          <a:prstGeom prst="rect">
            <a:avLst/>
          </a:prstGeom>
          <a:solidFill>
            <a:schemeClr val="accent4"/>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Date Placeholder 3"/>
          <p:cNvSpPr>
            <a:spLocks noGrp="1"/>
          </p:cNvSpPr>
          <p:nvPr>
            <p:ph type="dt" sz="half" idx="2"/>
          </p:nvPr>
        </p:nvSpPr>
        <p:spPr>
          <a:xfrm>
            <a:off x="4599436" y="6362943"/>
            <a:ext cx="4374447" cy="252000"/>
          </a:xfrm>
          <a:prstGeom prst="rect">
            <a:avLst/>
          </a:prstGeom>
          <a:solidFill>
            <a:schemeClr val="accent2"/>
          </a:solidFill>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1FA6FC9F-61D2-4C49-825D-FCC69A6A6268}" type="datetime1">
              <a:rPr lang="en-GB" smtClean="0"/>
              <a:pPr/>
              <a:t>25/04/2019</a:t>
            </a:fld>
            <a:endParaRPr lang="en-US" dirty="0"/>
          </a:p>
        </p:txBody>
      </p:sp>
      <p:sp>
        <p:nvSpPr>
          <p:cNvPr id="3" name="Text Placeholder 2"/>
          <p:cNvSpPr>
            <a:spLocks noGrp="1"/>
          </p:cNvSpPr>
          <p:nvPr>
            <p:ph type="body" idx="1"/>
          </p:nvPr>
        </p:nvSpPr>
        <p:spPr>
          <a:xfrm>
            <a:off x="209550" y="1165470"/>
            <a:ext cx="8758800" cy="5011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209550" y="239490"/>
            <a:ext cx="8758800" cy="83449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Box 13"/>
          <p:cNvSpPr txBox="1"/>
          <p:nvPr userDrawn="1"/>
        </p:nvSpPr>
        <p:spPr>
          <a:xfrm>
            <a:off x="-1188513" y="2019599"/>
            <a:ext cx="1026114" cy="88870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To format</a:t>
            </a:r>
            <a:r>
              <a:rPr lang="en-GB" sz="825" baseline="0" dirty="0" smtClean="0">
                <a:solidFill>
                  <a:srgbClr val="000000"/>
                </a:solidFill>
                <a:latin typeface="Calibri Light" pitchFamily="34" charset="0"/>
              </a:rPr>
              <a:t> bullet points correctly</a:t>
            </a:r>
            <a:r>
              <a:rPr lang="en-GB" sz="825" dirty="0" smtClean="0">
                <a:solidFill>
                  <a:srgbClr val="000000"/>
                </a:solidFill>
                <a:latin typeface="Calibri Light" pitchFamily="34" charset="0"/>
              </a:rPr>
              <a:t> click the ‘Tab’ button at the top of the screen in the menu bar (to</a:t>
            </a:r>
            <a:r>
              <a:rPr lang="en-GB" sz="825" baseline="0" dirty="0" smtClean="0">
                <a:solidFill>
                  <a:srgbClr val="000000"/>
                </a:solidFill>
                <a:latin typeface="Calibri Light" pitchFamily="34" charset="0"/>
              </a:rPr>
              <a:t> the right of the ’Bullet’ and ‘Numbering’ buttons)</a:t>
            </a:r>
            <a:r>
              <a:rPr lang="en-GB" sz="825" dirty="0" smtClean="0">
                <a:solidFill>
                  <a:srgbClr val="000000"/>
                </a:solidFill>
                <a:latin typeface="Calibri Light" pitchFamily="34" charset="0"/>
              </a:rPr>
              <a:t>.</a:t>
            </a:r>
          </a:p>
        </p:txBody>
      </p:sp>
      <p:sp>
        <p:nvSpPr>
          <p:cNvPr id="18" name="TextBox 17"/>
          <p:cNvSpPr txBox="1"/>
          <p:nvPr userDrawn="1"/>
        </p:nvSpPr>
        <p:spPr>
          <a:xfrm>
            <a:off x="-1188513" y="3335781"/>
            <a:ext cx="1026114" cy="203132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First level style should be used for slide sub</a:t>
            </a:r>
            <a:r>
              <a:rPr lang="en-GB" sz="825" baseline="0" dirty="0" smtClean="0">
                <a:solidFill>
                  <a:srgbClr val="000000"/>
                </a:solidFill>
                <a:latin typeface="Calibri Light" pitchFamily="34" charset="0"/>
              </a:rPr>
              <a:t> headings.</a:t>
            </a:r>
          </a:p>
          <a:p>
            <a:r>
              <a:rPr lang="en-GB" sz="825" baseline="0" dirty="0" smtClean="0">
                <a:solidFill>
                  <a:srgbClr val="000000"/>
                </a:solidFill>
                <a:latin typeface="Calibri Light" pitchFamily="34" charset="0"/>
              </a:rPr>
              <a:t>Second level style should be used for main bullet points.</a:t>
            </a:r>
          </a:p>
          <a:p>
            <a:r>
              <a:rPr lang="en-GB" sz="825" dirty="0" smtClean="0">
                <a:solidFill>
                  <a:srgbClr val="000000"/>
                </a:solidFill>
                <a:latin typeface="Calibri Light" pitchFamily="34" charset="0"/>
              </a:rPr>
              <a:t>Third level style should be used for text</a:t>
            </a:r>
            <a:r>
              <a:rPr lang="en-GB" sz="825" baseline="0" dirty="0" smtClean="0">
                <a:solidFill>
                  <a:srgbClr val="000000"/>
                </a:solidFill>
                <a:latin typeface="Calibri Light" pitchFamily="34" charset="0"/>
              </a:rPr>
              <a:t> supporting the main bullet.</a:t>
            </a:r>
          </a:p>
          <a:p>
            <a:r>
              <a:rPr lang="en-GB" sz="825" baseline="0" dirty="0" smtClean="0">
                <a:solidFill>
                  <a:srgbClr val="000000"/>
                </a:solidFill>
                <a:latin typeface="Calibri Light" pitchFamily="34" charset="0"/>
              </a:rPr>
              <a:t>Fourth level style should be used for sub bullets. </a:t>
            </a:r>
          </a:p>
          <a:p>
            <a:r>
              <a:rPr lang="en-GB" sz="825" dirty="0" smtClean="0">
                <a:solidFill>
                  <a:srgbClr val="000000"/>
                </a:solidFill>
                <a:latin typeface="Calibri Light" pitchFamily="34" charset="0"/>
              </a:rPr>
              <a:t>Fifth level</a:t>
            </a:r>
            <a:r>
              <a:rPr lang="en-GB" sz="825" baseline="0" dirty="0" smtClean="0">
                <a:solidFill>
                  <a:srgbClr val="000000"/>
                </a:solidFill>
                <a:latin typeface="Calibri Light" pitchFamily="34" charset="0"/>
              </a:rPr>
              <a:t> text should be used for image captions</a:t>
            </a:r>
            <a:endParaRPr lang="en-GB" sz="825" dirty="0" smtClean="0">
              <a:solidFill>
                <a:srgbClr val="000000"/>
              </a:solidFill>
              <a:latin typeface="Calibri Light" pitchFamily="34" charset="0"/>
            </a:endParaRPr>
          </a:p>
        </p:txBody>
      </p:sp>
      <p:grpSp>
        <p:nvGrpSpPr>
          <p:cNvPr id="48" name="Group 47"/>
          <p:cNvGrpSpPr/>
          <p:nvPr userDrawn="1"/>
        </p:nvGrpSpPr>
        <p:grpSpPr>
          <a:xfrm>
            <a:off x="-381" y="7118564"/>
            <a:ext cx="2799942" cy="909387"/>
            <a:chOff x="-508" y="7118557"/>
            <a:chExt cx="3733256" cy="909386"/>
          </a:xfrm>
        </p:grpSpPr>
        <p:grpSp>
          <p:nvGrpSpPr>
            <p:cNvPr id="49" name="Group 48"/>
            <p:cNvGrpSpPr/>
            <p:nvPr userDrawn="1"/>
          </p:nvGrpSpPr>
          <p:grpSpPr>
            <a:xfrm>
              <a:off x="-508" y="7128496"/>
              <a:ext cx="396044" cy="899447"/>
              <a:chOff x="9324528" y="36952"/>
              <a:chExt cx="396044" cy="899447"/>
            </a:xfrm>
          </p:grpSpPr>
          <p:sp>
            <p:nvSpPr>
              <p:cNvPr id="78" name="Rectangle 77"/>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9" name="Rectangle 78"/>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0" name="Rectangle 7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50" name="Group 49"/>
            <p:cNvGrpSpPr/>
            <p:nvPr userDrawn="1"/>
          </p:nvGrpSpPr>
          <p:grpSpPr>
            <a:xfrm>
              <a:off x="940874" y="7118557"/>
              <a:ext cx="396044" cy="909386"/>
              <a:chOff x="9324528" y="27013"/>
              <a:chExt cx="396044" cy="909386"/>
            </a:xfrm>
          </p:grpSpPr>
          <p:sp>
            <p:nvSpPr>
              <p:cNvPr id="75" name="Rectangle 74"/>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6" name="Rectangle 75"/>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77" name="Rectangle 7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51" name="Group 18"/>
            <p:cNvGrpSpPr/>
            <p:nvPr userDrawn="1"/>
          </p:nvGrpSpPr>
          <p:grpSpPr>
            <a:xfrm>
              <a:off x="1420040" y="7118557"/>
              <a:ext cx="396044" cy="909386"/>
              <a:chOff x="9324528" y="27013"/>
              <a:chExt cx="396044" cy="909386"/>
            </a:xfrm>
          </p:grpSpPr>
          <p:sp>
            <p:nvSpPr>
              <p:cNvPr id="72" name="Rectangle 71"/>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3" name="Rectangle 72"/>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74" name="Rectangle 73"/>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52" name="Group 19"/>
            <p:cNvGrpSpPr/>
            <p:nvPr userDrawn="1"/>
          </p:nvGrpSpPr>
          <p:grpSpPr>
            <a:xfrm>
              <a:off x="1899206" y="7118557"/>
              <a:ext cx="396044" cy="909386"/>
              <a:chOff x="9324528" y="27013"/>
              <a:chExt cx="396044" cy="909386"/>
            </a:xfrm>
          </p:grpSpPr>
          <p:sp>
            <p:nvSpPr>
              <p:cNvPr id="69" name="Rectangle 68"/>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0" name="Rectangle 69"/>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71" name="Rectangle 7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53" name="Group 18"/>
            <p:cNvGrpSpPr/>
            <p:nvPr userDrawn="1"/>
          </p:nvGrpSpPr>
          <p:grpSpPr>
            <a:xfrm>
              <a:off x="2378372" y="7118557"/>
              <a:ext cx="418906" cy="909386"/>
              <a:chOff x="9324528" y="27013"/>
              <a:chExt cx="418906" cy="909386"/>
            </a:xfrm>
          </p:grpSpPr>
          <p:sp>
            <p:nvSpPr>
              <p:cNvPr id="66" name="Rectangle 65"/>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7" name="Rectangle 66"/>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68" name="Rectangle 6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54" name="Group 19"/>
            <p:cNvGrpSpPr/>
            <p:nvPr userDrawn="1"/>
          </p:nvGrpSpPr>
          <p:grpSpPr>
            <a:xfrm>
              <a:off x="2857538" y="7128496"/>
              <a:ext cx="396044" cy="899447"/>
              <a:chOff x="9324528" y="36952"/>
              <a:chExt cx="396044" cy="899447"/>
            </a:xfrm>
          </p:grpSpPr>
          <p:sp>
            <p:nvSpPr>
              <p:cNvPr id="63" name="Rectangle 62"/>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4" name="Rectangle 63"/>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65" name="Rectangle 6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55" name="Group 18"/>
            <p:cNvGrpSpPr/>
            <p:nvPr userDrawn="1"/>
          </p:nvGrpSpPr>
          <p:grpSpPr>
            <a:xfrm>
              <a:off x="3336704" y="7128496"/>
              <a:ext cx="396044" cy="899447"/>
              <a:chOff x="9324528" y="36952"/>
              <a:chExt cx="396044" cy="899447"/>
            </a:xfrm>
          </p:grpSpPr>
          <p:sp>
            <p:nvSpPr>
              <p:cNvPr id="60" name="Rectangle 59"/>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1" name="Rectangle 60"/>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62" name="Rectangle 6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56" name="Group 55"/>
            <p:cNvGrpSpPr/>
            <p:nvPr userDrawn="1"/>
          </p:nvGrpSpPr>
          <p:grpSpPr>
            <a:xfrm>
              <a:off x="478658" y="7118557"/>
              <a:ext cx="396044" cy="909386"/>
              <a:chOff x="9324528" y="27013"/>
              <a:chExt cx="396044" cy="909386"/>
            </a:xfrm>
          </p:grpSpPr>
          <p:sp>
            <p:nvSpPr>
              <p:cNvPr id="57" name="Rectangle 56"/>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58" name="Rectangle 57"/>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59" name="Rectangle 5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81" name="Picture 80" descr="icon_camera_circl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82" name="Picture 81" descr="icon_information-white.png"/>
          <p:cNvPicPr>
            <a:picLocks noChangeAspect="1"/>
          </p:cNvPicPr>
          <p:nvPr userDrawn="1"/>
        </p:nvPicPr>
        <p:blipFill>
          <a:blip r:embed="rId7"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Tree>
    <p:extLst>
      <p:ext uri="{BB962C8B-B14F-4D97-AF65-F5344CB8AC3E}">
        <p14:creationId xmlns:p14="http://schemas.microsoft.com/office/powerpoint/2010/main" val="1234971046"/>
      </p:ext>
    </p:extLst>
  </p:cSld>
  <p:clrMap bg1="lt1" tx1="dk1" bg2="lt2" tx2="dk2" accent1="accent1" accent2="accent2" accent3="accent3" accent4="accent4" accent5="accent5" accent6="accent6" hlink="hlink" folHlink="folHlink"/>
  <p:sldLayoutIdLst>
    <p:sldLayoutId id="2147483896" r:id="rId1"/>
    <p:sldLayoutId id="2147483918" r:id="rId2"/>
    <p:sldLayoutId id="2147483898" r:id="rId3"/>
    <p:sldLayoutId id="2147483899" r:id="rId4"/>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7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0" indent="0" algn="l" defTabSz="685783" rtl="0" eaLnBrk="1" latinLnBrk="0" hangingPunct="1">
        <a:lnSpc>
          <a:spcPct val="100000"/>
        </a:lnSpc>
        <a:spcBef>
          <a:spcPts val="0"/>
        </a:spcBef>
        <a:spcAft>
          <a:spcPts val="900"/>
        </a:spcAft>
        <a:buFontTx/>
        <a:buNone/>
        <a:defRPr sz="2400" b="1" i="0" kern="1200" cap="none" baseline="0">
          <a:solidFill>
            <a:schemeClr val="accent2"/>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9550" y="6362943"/>
            <a:ext cx="4389882" cy="252000"/>
          </a:xfrm>
          <a:prstGeom prst="rect">
            <a:avLst/>
          </a:prstGeom>
        </p:spPr>
        <p:txBody>
          <a:bodyPr vert="horz" lIns="91440" tIns="45720" rIns="91440" bIns="45720" rtlCol="0" anchor="ctr"/>
          <a:lstStyle>
            <a:lvl1pPr algn="l">
              <a:defRPr sz="675" cap="all" baseline="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8" name="Date Placeholder 3"/>
          <p:cNvSpPr txBox="1">
            <a:spLocks/>
          </p:cNvSpPr>
          <p:nvPr userDrawn="1"/>
        </p:nvSpPr>
        <p:spPr>
          <a:xfrm>
            <a:off x="5385060" y="5665015"/>
            <a:ext cx="695325" cy="274637"/>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600" smtClean="0"/>
              <a:pPr/>
              <a:t>25/04/2019</a:t>
            </a:fld>
            <a:endParaRPr lang="en-US" sz="600" dirty="0"/>
          </a:p>
        </p:txBody>
      </p:sp>
      <p:sp>
        <p:nvSpPr>
          <p:cNvPr id="11" name="Rectangle 10"/>
          <p:cNvSpPr/>
          <p:nvPr userDrawn="1"/>
        </p:nvSpPr>
        <p:spPr>
          <a:xfrm>
            <a:off x="209550" y="6362943"/>
            <a:ext cx="87588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p:cNvSpPr/>
          <p:nvPr userDrawn="1"/>
        </p:nvSpPr>
        <p:spPr>
          <a:xfrm>
            <a:off x="4599436" y="6362943"/>
            <a:ext cx="4374447" cy="252000"/>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Date Placeholder 3"/>
          <p:cNvSpPr>
            <a:spLocks noGrp="1"/>
          </p:cNvSpPr>
          <p:nvPr>
            <p:ph type="dt" sz="half" idx="2"/>
          </p:nvPr>
        </p:nvSpPr>
        <p:spPr>
          <a:xfrm>
            <a:off x="4599436" y="6362943"/>
            <a:ext cx="4374447" cy="252000"/>
          </a:xfrm>
          <a:prstGeom prst="rect">
            <a:avLst/>
          </a:prstGeom>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1FA6FC9F-61D2-4C49-825D-FCC69A6A6268}" type="datetime1">
              <a:rPr lang="en-GB" smtClean="0"/>
              <a:pPr/>
              <a:t>25/04/2019</a:t>
            </a:fld>
            <a:endParaRPr lang="en-US" dirty="0"/>
          </a:p>
        </p:txBody>
      </p:sp>
      <p:sp>
        <p:nvSpPr>
          <p:cNvPr id="3" name="Text Placeholder 2"/>
          <p:cNvSpPr>
            <a:spLocks noGrp="1"/>
          </p:cNvSpPr>
          <p:nvPr>
            <p:ph type="body" idx="1"/>
          </p:nvPr>
        </p:nvSpPr>
        <p:spPr>
          <a:xfrm>
            <a:off x="209550" y="1155533"/>
            <a:ext cx="8758800" cy="50214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209550" y="239491"/>
            <a:ext cx="8758800" cy="8245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Box 13"/>
          <p:cNvSpPr txBox="1"/>
          <p:nvPr userDrawn="1"/>
        </p:nvSpPr>
        <p:spPr>
          <a:xfrm>
            <a:off x="-1188513" y="2019599"/>
            <a:ext cx="1026114" cy="88870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To format</a:t>
            </a:r>
            <a:r>
              <a:rPr lang="en-GB" sz="825" baseline="0" dirty="0" smtClean="0">
                <a:solidFill>
                  <a:srgbClr val="000000"/>
                </a:solidFill>
                <a:latin typeface="Calibri Light" pitchFamily="34" charset="0"/>
              </a:rPr>
              <a:t> bullet points correctly</a:t>
            </a:r>
            <a:r>
              <a:rPr lang="en-GB" sz="825" dirty="0" smtClean="0">
                <a:solidFill>
                  <a:srgbClr val="000000"/>
                </a:solidFill>
                <a:latin typeface="Calibri Light" pitchFamily="34" charset="0"/>
              </a:rPr>
              <a:t> click the ‘Tab’ button at the top of the screen in the menu bar (to</a:t>
            </a:r>
            <a:r>
              <a:rPr lang="en-GB" sz="825" baseline="0" dirty="0" smtClean="0">
                <a:solidFill>
                  <a:srgbClr val="000000"/>
                </a:solidFill>
                <a:latin typeface="Calibri Light" pitchFamily="34" charset="0"/>
              </a:rPr>
              <a:t> the right of the ’Bullet’ and ‘Numbering’ buttons)</a:t>
            </a:r>
            <a:r>
              <a:rPr lang="en-GB" sz="825" dirty="0" smtClean="0">
                <a:solidFill>
                  <a:srgbClr val="000000"/>
                </a:solidFill>
                <a:latin typeface="Calibri Light" pitchFamily="34" charset="0"/>
              </a:rPr>
              <a:t>.</a:t>
            </a:r>
          </a:p>
        </p:txBody>
      </p:sp>
      <p:sp>
        <p:nvSpPr>
          <p:cNvPr id="18" name="TextBox 17"/>
          <p:cNvSpPr txBox="1"/>
          <p:nvPr userDrawn="1"/>
        </p:nvSpPr>
        <p:spPr>
          <a:xfrm>
            <a:off x="-1188513" y="3335781"/>
            <a:ext cx="1026114" cy="203132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First level style should be used for slide sub</a:t>
            </a:r>
            <a:r>
              <a:rPr lang="en-GB" sz="825" baseline="0" dirty="0" smtClean="0">
                <a:solidFill>
                  <a:srgbClr val="000000"/>
                </a:solidFill>
                <a:latin typeface="Calibri Light" pitchFamily="34" charset="0"/>
              </a:rPr>
              <a:t> headings.</a:t>
            </a:r>
          </a:p>
          <a:p>
            <a:r>
              <a:rPr lang="en-GB" sz="825" baseline="0" dirty="0" smtClean="0">
                <a:solidFill>
                  <a:srgbClr val="000000"/>
                </a:solidFill>
                <a:latin typeface="Calibri Light" pitchFamily="34" charset="0"/>
              </a:rPr>
              <a:t>Second level style should be used for main bullet points.</a:t>
            </a:r>
          </a:p>
          <a:p>
            <a:r>
              <a:rPr lang="en-GB" sz="825" dirty="0" smtClean="0">
                <a:solidFill>
                  <a:srgbClr val="000000"/>
                </a:solidFill>
                <a:latin typeface="Calibri Light" pitchFamily="34" charset="0"/>
              </a:rPr>
              <a:t>Third level style should be used for text</a:t>
            </a:r>
            <a:r>
              <a:rPr lang="en-GB" sz="825" baseline="0" dirty="0" smtClean="0">
                <a:solidFill>
                  <a:srgbClr val="000000"/>
                </a:solidFill>
                <a:latin typeface="Calibri Light" pitchFamily="34" charset="0"/>
              </a:rPr>
              <a:t> supporting the main bullet.</a:t>
            </a:r>
          </a:p>
          <a:p>
            <a:r>
              <a:rPr lang="en-GB" sz="825" baseline="0" dirty="0" smtClean="0">
                <a:solidFill>
                  <a:srgbClr val="000000"/>
                </a:solidFill>
                <a:latin typeface="Calibri Light" pitchFamily="34" charset="0"/>
              </a:rPr>
              <a:t>Fourth level style should be used for sub bullets. </a:t>
            </a:r>
          </a:p>
          <a:p>
            <a:r>
              <a:rPr lang="en-GB" sz="825" dirty="0" smtClean="0">
                <a:solidFill>
                  <a:srgbClr val="000000"/>
                </a:solidFill>
                <a:latin typeface="Calibri Light" pitchFamily="34" charset="0"/>
              </a:rPr>
              <a:t>Fifth level</a:t>
            </a:r>
            <a:r>
              <a:rPr lang="en-GB" sz="825" baseline="0" dirty="0" smtClean="0">
                <a:solidFill>
                  <a:srgbClr val="000000"/>
                </a:solidFill>
                <a:latin typeface="Calibri Light" pitchFamily="34" charset="0"/>
              </a:rPr>
              <a:t> text should be used for image captions</a:t>
            </a:r>
            <a:endParaRPr lang="en-GB" sz="825" dirty="0" smtClean="0">
              <a:solidFill>
                <a:srgbClr val="000000"/>
              </a:solidFill>
              <a:latin typeface="Calibri Light" pitchFamily="34" charset="0"/>
            </a:endParaRPr>
          </a:p>
        </p:txBody>
      </p:sp>
      <p:grpSp>
        <p:nvGrpSpPr>
          <p:cNvPr id="48" name="Group 47"/>
          <p:cNvGrpSpPr/>
          <p:nvPr userDrawn="1"/>
        </p:nvGrpSpPr>
        <p:grpSpPr>
          <a:xfrm>
            <a:off x="-381" y="7118564"/>
            <a:ext cx="2799942" cy="909387"/>
            <a:chOff x="-508" y="7118557"/>
            <a:chExt cx="3733256" cy="909386"/>
          </a:xfrm>
        </p:grpSpPr>
        <p:grpSp>
          <p:nvGrpSpPr>
            <p:cNvPr id="49" name="Group 48"/>
            <p:cNvGrpSpPr/>
            <p:nvPr userDrawn="1"/>
          </p:nvGrpSpPr>
          <p:grpSpPr>
            <a:xfrm>
              <a:off x="-508" y="7128496"/>
              <a:ext cx="396044" cy="899447"/>
              <a:chOff x="9324528" y="36952"/>
              <a:chExt cx="396044" cy="899447"/>
            </a:xfrm>
          </p:grpSpPr>
          <p:sp>
            <p:nvSpPr>
              <p:cNvPr id="78" name="Rectangle 77"/>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9" name="Rectangle 78"/>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0" name="Rectangle 7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50" name="Group 49"/>
            <p:cNvGrpSpPr/>
            <p:nvPr userDrawn="1"/>
          </p:nvGrpSpPr>
          <p:grpSpPr>
            <a:xfrm>
              <a:off x="940874" y="7118557"/>
              <a:ext cx="396044" cy="909386"/>
              <a:chOff x="9324528" y="27013"/>
              <a:chExt cx="396044" cy="909386"/>
            </a:xfrm>
          </p:grpSpPr>
          <p:sp>
            <p:nvSpPr>
              <p:cNvPr id="75" name="Rectangle 74"/>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6" name="Rectangle 75"/>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77" name="Rectangle 7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51" name="Group 18"/>
            <p:cNvGrpSpPr/>
            <p:nvPr userDrawn="1"/>
          </p:nvGrpSpPr>
          <p:grpSpPr>
            <a:xfrm>
              <a:off x="1420040" y="7118557"/>
              <a:ext cx="396044" cy="909386"/>
              <a:chOff x="9324528" y="27013"/>
              <a:chExt cx="396044" cy="909386"/>
            </a:xfrm>
          </p:grpSpPr>
          <p:sp>
            <p:nvSpPr>
              <p:cNvPr id="72" name="Rectangle 71"/>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3" name="Rectangle 72"/>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74" name="Rectangle 73"/>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52" name="Group 19"/>
            <p:cNvGrpSpPr/>
            <p:nvPr userDrawn="1"/>
          </p:nvGrpSpPr>
          <p:grpSpPr>
            <a:xfrm>
              <a:off x="1899206" y="7118557"/>
              <a:ext cx="396044" cy="909386"/>
              <a:chOff x="9324528" y="27013"/>
              <a:chExt cx="396044" cy="909386"/>
            </a:xfrm>
          </p:grpSpPr>
          <p:sp>
            <p:nvSpPr>
              <p:cNvPr id="69" name="Rectangle 68"/>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0" name="Rectangle 69"/>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71" name="Rectangle 7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53" name="Group 18"/>
            <p:cNvGrpSpPr/>
            <p:nvPr userDrawn="1"/>
          </p:nvGrpSpPr>
          <p:grpSpPr>
            <a:xfrm>
              <a:off x="2378372" y="7118557"/>
              <a:ext cx="418906" cy="909386"/>
              <a:chOff x="9324528" y="27013"/>
              <a:chExt cx="418906" cy="909386"/>
            </a:xfrm>
          </p:grpSpPr>
          <p:sp>
            <p:nvSpPr>
              <p:cNvPr id="66" name="Rectangle 65"/>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7" name="Rectangle 66"/>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68" name="Rectangle 6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54" name="Group 19"/>
            <p:cNvGrpSpPr/>
            <p:nvPr userDrawn="1"/>
          </p:nvGrpSpPr>
          <p:grpSpPr>
            <a:xfrm>
              <a:off x="2857538" y="7128496"/>
              <a:ext cx="396044" cy="899447"/>
              <a:chOff x="9324528" y="36952"/>
              <a:chExt cx="396044" cy="899447"/>
            </a:xfrm>
          </p:grpSpPr>
          <p:sp>
            <p:nvSpPr>
              <p:cNvPr id="63" name="Rectangle 62"/>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4" name="Rectangle 63"/>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65" name="Rectangle 6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55" name="Group 18"/>
            <p:cNvGrpSpPr/>
            <p:nvPr userDrawn="1"/>
          </p:nvGrpSpPr>
          <p:grpSpPr>
            <a:xfrm>
              <a:off x="3336704" y="7128496"/>
              <a:ext cx="396044" cy="899447"/>
              <a:chOff x="9324528" y="36952"/>
              <a:chExt cx="396044" cy="899447"/>
            </a:xfrm>
          </p:grpSpPr>
          <p:sp>
            <p:nvSpPr>
              <p:cNvPr id="60" name="Rectangle 59"/>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1" name="Rectangle 60"/>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62" name="Rectangle 6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56" name="Group 55"/>
            <p:cNvGrpSpPr/>
            <p:nvPr userDrawn="1"/>
          </p:nvGrpSpPr>
          <p:grpSpPr>
            <a:xfrm>
              <a:off x="478658" y="7118557"/>
              <a:ext cx="396044" cy="909386"/>
              <a:chOff x="9324528" y="27013"/>
              <a:chExt cx="396044" cy="909386"/>
            </a:xfrm>
          </p:grpSpPr>
          <p:sp>
            <p:nvSpPr>
              <p:cNvPr id="57" name="Rectangle 56"/>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58" name="Rectangle 57"/>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59" name="Rectangle 5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81" name="Picture 80" descr="icon_camera_circl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82" name="Picture 81" descr="icon_information-white.png"/>
          <p:cNvPicPr>
            <a:picLocks noChangeAspect="1"/>
          </p:cNvPicPr>
          <p:nvPr userDrawn="1"/>
        </p:nvPicPr>
        <p:blipFill>
          <a:blip r:embed="rId7"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Tree>
    <p:extLst>
      <p:ext uri="{BB962C8B-B14F-4D97-AF65-F5344CB8AC3E}">
        <p14:creationId xmlns:p14="http://schemas.microsoft.com/office/powerpoint/2010/main" val="692106130"/>
      </p:ext>
    </p:extLst>
  </p:cSld>
  <p:clrMap bg1="lt1" tx1="dk1" bg2="lt2" tx2="dk2" accent1="accent1" accent2="accent2" accent3="accent3" accent4="accent4" accent5="accent5" accent6="accent6" hlink="hlink" folHlink="folHlink"/>
  <p:sldLayoutIdLst>
    <p:sldLayoutId id="2147483901" r:id="rId1"/>
    <p:sldLayoutId id="2147483919" r:id="rId2"/>
    <p:sldLayoutId id="2147483903" r:id="rId3"/>
    <p:sldLayoutId id="2147483904" r:id="rId4"/>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7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0" indent="0" algn="l" defTabSz="685783" rtl="0" eaLnBrk="1" latinLnBrk="0" hangingPunct="1">
        <a:lnSpc>
          <a:spcPct val="100000"/>
        </a:lnSpc>
        <a:spcBef>
          <a:spcPts val="0"/>
        </a:spcBef>
        <a:spcAft>
          <a:spcPts val="900"/>
        </a:spcAft>
        <a:buFontTx/>
        <a:buNone/>
        <a:defRPr sz="2400" b="1" i="0" kern="1200" cap="none" baseline="0">
          <a:solidFill>
            <a:schemeClr val="accent1"/>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3" name="Text Placeholder 22"/>
          <p:cNvSpPr>
            <a:spLocks noGrp="1"/>
          </p:cNvSpPr>
          <p:nvPr>
            <p:ph type="body" idx="1"/>
          </p:nvPr>
        </p:nvSpPr>
        <p:spPr>
          <a:xfrm>
            <a:off x="4599434" y="3828346"/>
            <a:ext cx="4373483" cy="278659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Footer Placeholder 4"/>
          <p:cNvSpPr>
            <a:spLocks noGrp="1"/>
          </p:cNvSpPr>
          <p:nvPr>
            <p:ph type="ftr" sz="quarter" idx="3"/>
          </p:nvPr>
        </p:nvSpPr>
        <p:spPr>
          <a:xfrm>
            <a:off x="4599433" y="285749"/>
            <a:ext cx="4373480" cy="252000"/>
          </a:xfrm>
          <a:prstGeom prst="rect">
            <a:avLst/>
          </a:prstGeom>
        </p:spPr>
        <p:txBody>
          <a:bodyPr vert="horz" lIns="91440" tIns="45720" rIns="91440" bIns="45720" rtlCol="0" anchor="ctr"/>
          <a:lstStyle>
            <a:lvl1pPr algn="l">
              <a:defRPr sz="675"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27" name="Rectangle 26"/>
          <p:cNvSpPr/>
          <p:nvPr userDrawn="1"/>
        </p:nvSpPr>
        <p:spPr>
          <a:xfrm>
            <a:off x="4599437" y="285752"/>
            <a:ext cx="4374447" cy="6329193"/>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userDrawn="1"/>
        </p:nvSpPr>
        <p:spPr>
          <a:xfrm>
            <a:off x="-1188513" y="2019597"/>
            <a:ext cx="1026114" cy="507831"/>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These slides are for use as end slides to finish</a:t>
            </a:r>
            <a:r>
              <a:rPr lang="en-GB" sz="825" baseline="0" dirty="0" smtClean="0">
                <a:solidFill>
                  <a:srgbClr val="000000"/>
                </a:solidFill>
                <a:latin typeface="Calibri Light" pitchFamily="34" charset="0"/>
              </a:rPr>
              <a:t> your presentation and provide contact details </a:t>
            </a:r>
            <a:endParaRPr lang="en-GB" sz="825" dirty="0" smtClean="0">
              <a:solidFill>
                <a:srgbClr val="000000"/>
              </a:solidFill>
              <a:latin typeface="Calibri Light" pitchFamily="34" charset="0"/>
            </a:endParaRPr>
          </a:p>
        </p:txBody>
      </p:sp>
      <p:grpSp>
        <p:nvGrpSpPr>
          <p:cNvPr id="48" name="Group 47"/>
          <p:cNvGrpSpPr/>
          <p:nvPr userDrawn="1"/>
        </p:nvGrpSpPr>
        <p:grpSpPr>
          <a:xfrm>
            <a:off x="-381" y="7118564"/>
            <a:ext cx="2799942" cy="909387"/>
            <a:chOff x="-508" y="7118557"/>
            <a:chExt cx="3733256" cy="909386"/>
          </a:xfrm>
        </p:grpSpPr>
        <p:grpSp>
          <p:nvGrpSpPr>
            <p:cNvPr id="49" name="Group 48"/>
            <p:cNvGrpSpPr/>
            <p:nvPr userDrawn="1"/>
          </p:nvGrpSpPr>
          <p:grpSpPr>
            <a:xfrm>
              <a:off x="-508" y="7128496"/>
              <a:ext cx="396044" cy="899447"/>
              <a:chOff x="9324528" y="36952"/>
              <a:chExt cx="396044" cy="899447"/>
            </a:xfrm>
          </p:grpSpPr>
          <p:sp>
            <p:nvSpPr>
              <p:cNvPr id="78" name="Rectangle 77"/>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9" name="Rectangle 78"/>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0" name="Rectangle 7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50" name="Group 49"/>
            <p:cNvGrpSpPr/>
            <p:nvPr userDrawn="1"/>
          </p:nvGrpSpPr>
          <p:grpSpPr>
            <a:xfrm>
              <a:off x="940874" y="7118557"/>
              <a:ext cx="396044" cy="909386"/>
              <a:chOff x="9324528" y="27013"/>
              <a:chExt cx="396044" cy="909386"/>
            </a:xfrm>
          </p:grpSpPr>
          <p:sp>
            <p:nvSpPr>
              <p:cNvPr id="75" name="Rectangle 74"/>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6" name="Rectangle 75"/>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77" name="Rectangle 7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51" name="Group 18"/>
            <p:cNvGrpSpPr/>
            <p:nvPr userDrawn="1"/>
          </p:nvGrpSpPr>
          <p:grpSpPr>
            <a:xfrm>
              <a:off x="1420040" y="7118557"/>
              <a:ext cx="396044" cy="909386"/>
              <a:chOff x="9324528" y="27013"/>
              <a:chExt cx="396044" cy="909386"/>
            </a:xfrm>
          </p:grpSpPr>
          <p:sp>
            <p:nvSpPr>
              <p:cNvPr id="72" name="Rectangle 71"/>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3" name="Rectangle 72"/>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74" name="Rectangle 73"/>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52" name="Group 19"/>
            <p:cNvGrpSpPr/>
            <p:nvPr userDrawn="1"/>
          </p:nvGrpSpPr>
          <p:grpSpPr>
            <a:xfrm>
              <a:off x="1899206" y="7118557"/>
              <a:ext cx="396044" cy="909386"/>
              <a:chOff x="9324528" y="27013"/>
              <a:chExt cx="396044" cy="909386"/>
            </a:xfrm>
          </p:grpSpPr>
          <p:sp>
            <p:nvSpPr>
              <p:cNvPr id="69" name="Rectangle 68"/>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0" name="Rectangle 69"/>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71" name="Rectangle 7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53" name="Group 18"/>
            <p:cNvGrpSpPr/>
            <p:nvPr userDrawn="1"/>
          </p:nvGrpSpPr>
          <p:grpSpPr>
            <a:xfrm>
              <a:off x="2378372" y="7118557"/>
              <a:ext cx="418906" cy="909386"/>
              <a:chOff x="9324528" y="27013"/>
              <a:chExt cx="418906" cy="909386"/>
            </a:xfrm>
          </p:grpSpPr>
          <p:sp>
            <p:nvSpPr>
              <p:cNvPr id="66" name="Rectangle 65"/>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7" name="Rectangle 66"/>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68" name="Rectangle 6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54" name="Group 19"/>
            <p:cNvGrpSpPr/>
            <p:nvPr userDrawn="1"/>
          </p:nvGrpSpPr>
          <p:grpSpPr>
            <a:xfrm>
              <a:off x="2857538" y="7128496"/>
              <a:ext cx="396044" cy="899447"/>
              <a:chOff x="9324528" y="36952"/>
              <a:chExt cx="396044" cy="899447"/>
            </a:xfrm>
          </p:grpSpPr>
          <p:sp>
            <p:nvSpPr>
              <p:cNvPr id="63" name="Rectangle 62"/>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4" name="Rectangle 63"/>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65" name="Rectangle 6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55" name="Group 18"/>
            <p:cNvGrpSpPr/>
            <p:nvPr userDrawn="1"/>
          </p:nvGrpSpPr>
          <p:grpSpPr>
            <a:xfrm>
              <a:off x="3336704" y="7128496"/>
              <a:ext cx="396044" cy="899447"/>
              <a:chOff x="9324528" y="36952"/>
              <a:chExt cx="396044" cy="899447"/>
            </a:xfrm>
          </p:grpSpPr>
          <p:sp>
            <p:nvSpPr>
              <p:cNvPr id="60" name="Rectangle 59"/>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1" name="Rectangle 60"/>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62" name="Rectangle 6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56" name="Group 55"/>
            <p:cNvGrpSpPr/>
            <p:nvPr userDrawn="1"/>
          </p:nvGrpSpPr>
          <p:grpSpPr>
            <a:xfrm>
              <a:off x="478658" y="7118557"/>
              <a:ext cx="396044" cy="909386"/>
              <a:chOff x="9324528" y="27013"/>
              <a:chExt cx="396044" cy="909386"/>
            </a:xfrm>
          </p:grpSpPr>
          <p:sp>
            <p:nvSpPr>
              <p:cNvPr id="57" name="Rectangle 56"/>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58" name="Rectangle 57"/>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59" name="Rectangle 5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45" name="Picture 44" descr="icon_camera_circle.png"/>
          <p:cNvPicPr>
            <a:picLocks noChangeAspect="1"/>
          </p:cNvPicPr>
          <p:nvPr userDrawn="1"/>
        </p:nvPicPr>
        <p:blipFill>
          <a:blip r:embed="rId8"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46" name="Picture 45" descr="icon_information-white.png"/>
          <p:cNvPicPr>
            <a:picLocks noChangeAspect="1"/>
          </p:cNvPicPr>
          <p:nvPr userDrawn="1"/>
        </p:nvPicPr>
        <p:blipFill>
          <a:blip r:embed="rId9"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
        <p:nvSpPr>
          <p:cNvPr id="42" name="TextBox 41"/>
          <p:cNvSpPr txBox="1"/>
          <p:nvPr userDrawn="1"/>
        </p:nvSpPr>
        <p:spPr>
          <a:xfrm>
            <a:off x="4715999" y="616443"/>
            <a:ext cx="4256913" cy="646331"/>
          </a:xfrm>
          <a:prstGeom prst="rect">
            <a:avLst/>
          </a:prstGeom>
          <a:noFill/>
        </p:spPr>
        <p:txBody>
          <a:bodyPr wrap="square" rtlCol="0">
            <a:spAutoFit/>
          </a:bodyPr>
          <a:lstStyle/>
          <a:p>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UN Environment</a:t>
            </a:r>
            <a:b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br>
            <a:r>
              <a:rPr kumimoji="0" lang="en-US" sz="1800" b="1" i="0" u="none" strike="noStrike" kern="1200" cap="none" spc="0" normalizeH="0" baseline="0" noProof="0" dirty="0" smtClean="0">
                <a:ln>
                  <a:noFill/>
                </a:ln>
                <a:solidFill>
                  <a:prstClr val="white"/>
                </a:solidFill>
                <a:effectLst>
                  <a:outerShdw blurRad="215900" sx="101000" sy="101000" algn="ctr" rotWithShape="0">
                    <a:prstClr val="black">
                      <a:alpha val="30000"/>
                    </a:prstClr>
                  </a:outerShdw>
                </a:effectLst>
                <a:uLnTx/>
                <a:uFillTx/>
                <a:latin typeface="Roboto" panose="02000000000000000000" pitchFamily="2" charset="0"/>
                <a:ea typeface="Roboto" panose="02000000000000000000" pitchFamily="2" charset="0"/>
                <a:cs typeface="Roboto Condensed" panose="02000000000000000000" pitchFamily="2" charset="0"/>
              </a:rPr>
              <a:t>World Conservation Monitoring Centre</a:t>
            </a:r>
            <a:endParaRPr lang="en-GB" sz="1600" dirty="0">
              <a:latin typeface="Roboto" panose="02000000000000000000" pitchFamily="2" charset="0"/>
              <a:ea typeface="Roboto" panose="02000000000000000000" pitchFamily="2" charset="0"/>
            </a:endParaRPr>
          </a:p>
        </p:txBody>
      </p:sp>
      <p:sp>
        <p:nvSpPr>
          <p:cNvPr id="43" name="TextBox 42"/>
          <p:cNvSpPr txBox="1"/>
          <p:nvPr userDrawn="1"/>
        </p:nvSpPr>
        <p:spPr>
          <a:xfrm>
            <a:off x="4766400" y="1676846"/>
            <a:ext cx="3398400" cy="1077218"/>
          </a:xfrm>
          <a:prstGeom prst="rect">
            <a:avLst/>
          </a:prstGeom>
          <a:noFill/>
        </p:spPr>
        <p:txBody>
          <a:bodyPr wrap="square" rtlCol="0">
            <a:spAutoFit/>
          </a:bodyPr>
          <a:lstStyle/>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endPar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www.unep-wcmc.org</a:t>
            </a:r>
            <a:b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smtClean="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@unepwcmc</a:t>
            </a:r>
            <a:endParaRPr lang="en-GB" sz="1600" dirty="0"/>
          </a:p>
        </p:txBody>
      </p:sp>
    </p:spTree>
    <p:extLst>
      <p:ext uri="{BB962C8B-B14F-4D97-AF65-F5344CB8AC3E}">
        <p14:creationId xmlns:p14="http://schemas.microsoft.com/office/powerpoint/2010/main" val="74861738"/>
      </p:ext>
    </p:extLst>
  </p:cSld>
  <p:clrMap bg1="lt1" tx1="dk1" bg2="lt2" tx2="dk2" accent1="accent1" accent2="accent2" accent3="accent3" accent4="accent4" accent5="accent5" accent6="accent6" hlink="hlink" folHlink="folHlink"/>
  <p:sldLayoutIdLst>
    <p:sldLayoutId id="2147483880" r:id="rId1"/>
    <p:sldLayoutId id="2147483920" r:id="rId2"/>
    <p:sldLayoutId id="2147483921" r:id="rId3"/>
    <p:sldLayoutId id="2147483922" r:id="rId4"/>
    <p:sldLayoutId id="2147483923" r:id="rId5"/>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000" b="1" i="0" kern="1200" cap="none" baseline="0">
          <a:solidFill>
            <a:schemeClr val="bg1"/>
          </a:solidFill>
          <a:effectLst>
            <a:outerShdw blurRad="215900" sx="101000" sy="101000" algn="ctr" rotWithShape="0">
              <a:prstClr val="black">
                <a:alpha val="30000"/>
              </a:prstClr>
            </a:outerShdw>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800" b="0" i="0" kern="1200" cap="none"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89000" indent="0" algn="l" defTabSz="685783" rtl="0" eaLnBrk="1" latinLnBrk="0" hangingPunct="1">
        <a:lnSpc>
          <a:spcPct val="100000"/>
        </a:lnSpc>
        <a:spcBef>
          <a:spcPts val="375"/>
        </a:spcBef>
        <a:buClr>
          <a:schemeClr val="bg1"/>
        </a:buClr>
        <a:buSzPct val="120000"/>
        <a:buFont typeface="Wingdings" charset="2"/>
        <a:buNone/>
        <a:defRPr sz="1800" kern="1200" cap="all"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89000" indent="0" algn="l" defTabSz="685783" rtl="0" eaLnBrk="1" latinLnBrk="0" hangingPunct="1">
        <a:lnSpc>
          <a:spcPct val="100000"/>
        </a:lnSpc>
        <a:spcBef>
          <a:spcPts val="375"/>
        </a:spcBef>
        <a:buSzPct val="120000"/>
        <a:buFontTx/>
        <a:buNone/>
        <a:defRPr sz="18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18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9000" indent="0" algn="l" defTabSz="685783" rtl="0" eaLnBrk="1" latinLnBrk="0" hangingPunct="1">
        <a:lnSpc>
          <a:spcPct val="100000"/>
        </a:lnSpc>
        <a:spcBef>
          <a:spcPts val="375"/>
        </a:spcBef>
        <a:buSzPct val="120000"/>
        <a:buFontTx/>
        <a:buNone/>
        <a:defRPr sz="18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4" cstate="email">
            <a:extLst>
              <a:ext uri="{28A0092B-C50C-407E-A947-70E740481C1C}">
                <a14:useLocalDpi xmlns:a14="http://schemas.microsoft.com/office/drawing/2010/main"/>
              </a:ext>
            </a:extLst>
          </a:blip>
          <a:srcRect l="-89"/>
          <a:stretch/>
        </p:blipFill>
        <p:spPr>
          <a:xfrm>
            <a:off x="-381" y="0"/>
            <a:ext cx="9144381" cy="6874329"/>
          </a:xfrm>
          <a:prstGeom prst="rect">
            <a:avLst/>
          </a:prstGeom>
        </p:spPr>
      </p:pic>
      <p:grpSp>
        <p:nvGrpSpPr>
          <p:cNvPr id="5" name="Group 3"/>
          <p:cNvGrpSpPr/>
          <p:nvPr userDrawn="1"/>
        </p:nvGrpSpPr>
        <p:grpSpPr>
          <a:xfrm>
            <a:off x="-381" y="7118564"/>
            <a:ext cx="2799942" cy="909387"/>
            <a:chOff x="-508" y="7118557"/>
            <a:chExt cx="3733256" cy="909386"/>
          </a:xfrm>
        </p:grpSpPr>
        <p:grpSp>
          <p:nvGrpSpPr>
            <p:cNvPr id="6" name="Group 103"/>
            <p:cNvGrpSpPr/>
            <p:nvPr userDrawn="1"/>
          </p:nvGrpSpPr>
          <p:grpSpPr>
            <a:xfrm>
              <a:off x="-508" y="7128496"/>
              <a:ext cx="396044" cy="899447"/>
              <a:chOff x="9324528" y="36952"/>
              <a:chExt cx="396044" cy="899447"/>
            </a:xfrm>
          </p:grpSpPr>
          <p:sp>
            <p:nvSpPr>
              <p:cNvPr id="105" name="Rectangle 104"/>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6" name="Rectangle 105"/>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107" name="Rectangle 10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7" name="Group 107"/>
            <p:cNvGrpSpPr/>
            <p:nvPr userDrawn="1"/>
          </p:nvGrpSpPr>
          <p:grpSpPr>
            <a:xfrm>
              <a:off x="940874" y="7118557"/>
              <a:ext cx="396044" cy="909386"/>
              <a:chOff x="9324528" y="27013"/>
              <a:chExt cx="396044" cy="909386"/>
            </a:xfrm>
          </p:grpSpPr>
          <p:sp>
            <p:nvSpPr>
              <p:cNvPr id="109" name="Rectangle 108"/>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0" name="Rectangle 109"/>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111" name="Rectangle 11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8" name="Group 18"/>
            <p:cNvGrpSpPr/>
            <p:nvPr userDrawn="1"/>
          </p:nvGrpSpPr>
          <p:grpSpPr>
            <a:xfrm>
              <a:off x="1420040" y="7118557"/>
              <a:ext cx="396044" cy="909386"/>
              <a:chOff x="9324528" y="27013"/>
              <a:chExt cx="396044" cy="909386"/>
            </a:xfrm>
          </p:grpSpPr>
          <p:sp>
            <p:nvSpPr>
              <p:cNvPr id="113" name="Rectangle 112"/>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4" name="Rectangle 113"/>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115" name="Rectangle 11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9" name="Group 19"/>
            <p:cNvGrpSpPr/>
            <p:nvPr userDrawn="1"/>
          </p:nvGrpSpPr>
          <p:grpSpPr>
            <a:xfrm>
              <a:off x="1899206" y="7118557"/>
              <a:ext cx="396044" cy="909386"/>
              <a:chOff x="9324528" y="27013"/>
              <a:chExt cx="396044" cy="909386"/>
            </a:xfrm>
          </p:grpSpPr>
          <p:sp>
            <p:nvSpPr>
              <p:cNvPr id="117" name="Rectangle 116"/>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8" name="Rectangle 117"/>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119" name="Rectangle 11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10" name="Group 18"/>
            <p:cNvGrpSpPr/>
            <p:nvPr userDrawn="1"/>
          </p:nvGrpSpPr>
          <p:grpSpPr>
            <a:xfrm>
              <a:off x="2378372" y="7118557"/>
              <a:ext cx="418906" cy="909386"/>
              <a:chOff x="9324528" y="27013"/>
              <a:chExt cx="418906" cy="909386"/>
            </a:xfrm>
          </p:grpSpPr>
          <p:sp>
            <p:nvSpPr>
              <p:cNvPr id="121" name="Rectangle 120"/>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2" name="Rectangle 121"/>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123" name="Rectangle 122"/>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11" name="Group 19"/>
            <p:cNvGrpSpPr/>
            <p:nvPr userDrawn="1"/>
          </p:nvGrpSpPr>
          <p:grpSpPr>
            <a:xfrm>
              <a:off x="2857538" y="7128496"/>
              <a:ext cx="396044" cy="899447"/>
              <a:chOff x="9324528" y="36952"/>
              <a:chExt cx="396044" cy="899447"/>
            </a:xfrm>
          </p:grpSpPr>
          <p:sp>
            <p:nvSpPr>
              <p:cNvPr id="125" name="Rectangle 124"/>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6" name="Rectangle 125"/>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127" name="Rectangle 12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12" name="Group 18"/>
            <p:cNvGrpSpPr/>
            <p:nvPr userDrawn="1"/>
          </p:nvGrpSpPr>
          <p:grpSpPr>
            <a:xfrm>
              <a:off x="3336704" y="7128496"/>
              <a:ext cx="396044" cy="899447"/>
              <a:chOff x="9324528" y="36952"/>
              <a:chExt cx="396044" cy="899447"/>
            </a:xfrm>
          </p:grpSpPr>
          <p:sp>
            <p:nvSpPr>
              <p:cNvPr id="129" name="Rectangle 128"/>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30" name="Rectangle 129"/>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131" name="Rectangle 13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13" name="Group 78"/>
            <p:cNvGrpSpPr/>
            <p:nvPr userDrawn="1"/>
          </p:nvGrpSpPr>
          <p:grpSpPr>
            <a:xfrm>
              <a:off x="478658" y="7118557"/>
              <a:ext cx="396044" cy="909386"/>
              <a:chOff x="9324528" y="27013"/>
              <a:chExt cx="396044" cy="909386"/>
            </a:xfrm>
          </p:grpSpPr>
          <p:sp>
            <p:nvSpPr>
              <p:cNvPr id="80" name="Rectangle 79"/>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81" name="Rectangle 80"/>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2" name="Rectangle 8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sp>
        <p:nvSpPr>
          <p:cNvPr id="53" name="Rectangle 52"/>
          <p:cNvSpPr/>
          <p:nvPr userDrawn="1"/>
        </p:nvSpPr>
        <p:spPr>
          <a:xfrm>
            <a:off x="189616" y="208751"/>
            <a:ext cx="8774541" cy="1022033"/>
          </a:xfrm>
          <a:prstGeom prst="rect">
            <a:avLst/>
          </a:prstGeom>
          <a:solidFill>
            <a:schemeClr val="tx1">
              <a:lumMod val="95000"/>
              <a:lumOff val="5000"/>
              <a:alpha val="7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5" name="Rectangle 54"/>
          <p:cNvSpPr/>
          <p:nvPr userDrawn="1"/>
        </p:nvSpPr>
        <p:spPr>
          <a:xfrm>
            <a:off x="191967" y="5341385"/>
            <a:ext cx="8772190" cy="1287207"/>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6" name="Straight Connector 55"/>
          <p:cNvCxnSpPr/>
          <p:nvPr userDrawn="1"/>
        </p:nvCxnSpPr>
        <p:spPr>
          <a:xfrm>
            <a:off x="189616" y="5327737"/>
            <a:ext cx="877454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userDrawn="1"/>
        </p:nvSpPr>
        <p:spPr>
          <a:xfrm>
            <a:off x="189616" y="208749"/>
            <a:ext cx="8774541" cy="64061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8" name="Straight Connector 57"/>
          <p:cNvCxnSpPr/>
          <p:nvPr userDrawn="1"/>
        </p:nvCxnSpPr>
        <p:spPr>
          <a:xfrm>
            <a:off x="2573298" y="208751"/>
            <a:ext cx="0" cy="1022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9"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60"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5074FC07-38BD-46FC-A2B7-5BDD405D7756}" type="datetime1">
              <a:rPr lang="en-GB" smtClean="0"/>
              <a:t>25/04/2019</a:t>
            </a:fld>
            <a:endParaRPr lang="en-US" dirty="0"/>
          </a:p>
        </p:txBody>
      </p:sp>
      <p:sp>
        <p:nvSpPr>
          <p:cNvPr id="65" name="Rectangle 64"/>
          <p:cNvSpPr/>
          <p:nvPr userDrawn="1"/>
        </p:nvSpPr>
        <p:spPr>
          <a:xfrm>
            <a:off x="656027" y="-908115"/>
            <a:ext cx="5041765" cy="600164"/>
          </a:xfrm>
          <a:prstGeom prst="rect">
            <a:avLst/>
          </a:prstGeom>
        </p:spPr>
        <p:txBody>
          <a:bodyPr wrap="none">
            <a:spAutoFit/>
          </a:bodyPr>
          <a:lstStyle/>
          <a:p>
            <a:r>
              <a:rPr lang="en-GB" sz="825" dirty="0" smtClean="0">
                <a:solidFill>
                  <a:srgbClr val="000000"/>
                </a:solidFill>
                <a:latin typeface="Calibri Light" pitchFamily="34" charset="0"/>
              </a:rPr>
              <a:t>The</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corporate colours have already been set within this presentation for ease</a:t>
            </a:r>
            <a:r>
              <a:rPr lang="en-GB" sz="825" baseline="0" dirty="0" smtClean="0">
                <a:solidFill>
                  <a:srgbClr val="000000"/>
                </a:solidFill>
                <a:latin typeface="Calibri Light" pitchFamily="34" charset="0"/>
              </a:rPr>
              <a:t> of use. </a:t>
            </a:r>
          </a:p>
          <a:p>
            <a:r>
              <a:rPr lang="en-GB" sz="825" dirty="0" smtClean="0">
                <a:solidFill>
                  <a:srgbClr val="000000"/>
                </a:solidFill>
                <a:latin typeface="Calibri Light" pitchFamily="34" charset="0"/>
              </a:rPr>
              <a:t>When selecting</a:t>
            </a:r>
            <a:r>
              <a:rPr lang="en-GB" sz="825" baseline="0" dirty="0" smtClean="0">
                <a:solidFill>
                  <a:srgbClr val="000000"/>
                </a:solidFill>
                <a:latin typeface="Calibri Light" pitchFamily="34" charset="0"/>
              </a:rPr>
              <a:t> a colour, opt for the top row of colours on the Palette titled ‘Theme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  </a:t>
            </a:r>
          </a:p>
          <a:p>
            <a:r>
              <a:rPr lang="en-GB" sz="825" baseline="0" dirty="0" smtClean="0">
                <a:solidFill>
                  <a:srgbClr val="000000"/>
                </a:solidFill>
                <a:latin typeface="Calibri Light" pitchFamily="34" charset="0"/>
              </a:rPr>
              <a:t>If you are unsure, the corporate colours are also listed below this slide, as a reference.</a:t>
            </a:r>
          </a:p>
          <a:p>
            <a:r>
              <a:rPr lang="en-GB" sz="825" baseline="0" dirty="0" smtClean="0">
                <a:solidFill>
                  <a:srgbClr val="000000"/>
                </a:solidFill>
                <a:latin typeface="Calibri Light" pitchFamily="34" charset="0"/>
              </a:rPr>
              <a:t>Click on ‘More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‘Custom’  and create a colour based on the following RGB colour numbers (see below slide)</a:t>
            </a:r>
          </a:p>
        </p:txBody>
      </p:sp>
      <p:grpSp>
        <p:nvGrpSpPr>
          <p:cNvPr id="66" name="Group 65"/>
          <p:cNvGrpSpPr/>
          <p:nvPr userDrawn="1"/>
        </p:nvGrpSpPr>
        <p:grpSpPr>
          <a:xfrm>
            <a:off x="22424" y="-882941"/>
            <a:ext cx="552643" cy="576004"/>
            <a:chOff x="22424" y="-647064"/>
            <a:chExt cx="552643" cy="576004"/>
          </a:xfrm>
        </p:grpSpPr>
        <p:sp>
          <p:nvSpPr>
            <p:cNvPr id="67" name="Oval 66"/>
            <p:cNvSpPr>
              <a:spLocks noChangeAspect="1"/>
            </p:cNvSpPr>
            <p:nvPr userDrawn="1"/>
          </p:nvSpPr>
          <p:spPr>
            <a:xfrm>
              <a:off x="27720" y="-647064"/>
              <a:ext cx="547347" cy="540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itchFamily="34" charset="0"/>
              </a:endParaRPr>
            </a:p>
          </p:txBody>
        </p:sp>
        <p:pic>
          <p:nvPicPr>
            <p:cNvPr id="69" name="Picture 68" descr="fill.png"/>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44016" y="-538604"/>
              <a:ext cx="359532" cy="359532"/>
            </a:xfrm>
            <a:prstGeom prst="rect">
              <a:avLst/>
            </a:prstGeom>
          </p:spPr>
        </p:pic>
        <p:pic>
          <p:nvPicPr>
            <p:cNvPr id="70" name="Picture 69" descr="icon_information-whit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22424" y="-391173"/>
              <a:ext cx="121592" cy="320113"/>
            </a:xfrm>
            <a:prstGeom prst="rect">
              <a:avLst/>
            </a:prstGeom>
          </p:spPr>
        </p:pic>
      </p:grpSp>
      <p:sp>
        <p:nvSpPr>
          <p:cNvPr id="16" name="TextBox 15"/>
          <p:cNvSpPr txBox="1"/>
          <p:nvPr userDrawn="1"/>
        </p:nvSpPr>
        <p:spPr>
          <a:xfrm>
            <a:off x="144016" y="2593075"/>
            <a:ext cx="4155029" cy="1105468"/>
          </a:xfrm>
          <a:prstGeom prst="rect">
            <a:avLst/>
          </a:prstGeom>
          <a:noFill/>
        </p:spPr>
        <p:txBody>
          <a:bodyPr wrap="square" rtlCol="0">
            <a:spAutoFit/>
          </a:bodyPr>
          <a:lstStyle/>
          <a:p>
            <a:endParaRPr lang="en-GB" dirty="0"/>
          </a:p>
        </p:txBody>
      </p:sp>
      <p:sp>
        <p:nvSpPr>
          <p:cNvPr id="19" name="Text Placeholder 18"/>
          <p:cNvSpPr>
            <a:spLocks noGrp="1"/>
          </p:cNvSpPr>
          <p:nvPr>
            <p:ph type="body" idx="1"/>
          </p:nvPr>
        </p:nvSpPr>
        <p:spPr>
          <a:xfrm>
            <a:off x="131373" y="5934977"/>
            <a:ext cx="2117846" cy="538042"/>
          </a:xfrm>
          <a:prstGeom prst="rect">
            <a:avLst/>
          </a:prstGeom>
        </p:spPr>
        <p:txBody>
          <a:bodyPr vert="horz" lIns="91440" tIns="45720" rIns="91440" bIns="45720" rtlCol="0">
            <a:normAutofit/>
          </a:bodyPr>
          <a:lstStyle/>
          <a:p>
            <a:pPr lvl="0"/>
            <a:r>
              <a:rPr lang="en-GB" dirty="0" smtClean="0"/>
              <a:t>Speaker name</a:t>
            </a:r>
            <a:endParaRPr lang="en-GB" dirty="0"/>
          </a:p>
        </p:txBody>
      </p:sp>
      <p:pic>
        <p:nvPicPr>
          <p:cNvPr id="2" name="Picture 1"/>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55042" y="261257"/>
            <a:ext cx="6678386" cy="930729"/>
          </a:xfrm>
          <a:prstGeom prst="rect">
            <a:avLst/>
          </a:prstGeom>
        </p:spPr>
      </p:pic>
    </p:spTree>
    <p:extLst>
      <p:ext uri="{BB962C8B-B14F-4D97-AF65-F5344CB8AC3E}">
        <p14:creationId xmlns:p14="http://schemas.microsoft.com/office/powerpoint/2010/main" val="1857761022"/>
      </p:ext>
    </p:extLst>
  </p:cSld>
  <p:clrMap bg1="lt1" tx1="dk1" bg2="lt2" tx2="dk2" accent1="accent1" accent2="accent2" accent3="accent3" accent4="accent4" accent5="accent5" accent6="accent6" hlink="hlink" folHlink="folHlink"/>
  <p:sldLayoutIdLst>
    <p:sldLayoutId id="2147483913" r:id="rId1"/>
    <p:sldLayoutId id="2147483914" r:id="rId2"/>
  </p:sldLayoutIdLst>
  <p:timing>
    <p:tnLst>
      <p:par>
        <p:cTn id="1" dur="indefinite" restart="never" nodeType="tmRoot"/>
      </p:par>
    </p:tnLst>
  </p:timing>
  <p:hf hdr="0"/>
  <p:txStyles>
    <p:titleStyle>
      <a:lvl1pPr algn="l" defTabSz="685783" rtl="0" eaLnBrk="1" latinLnBrk="0" hangingPunct="1">
        <a:lnSpc>
          <a:spcPct val="90000"/>
        </a:lnSpc>
        <a:spcBef>
          <a:spcPct val="0"/>
        </a:spcBef>
        <a:buNone/>
        <a:defRPr sz="1800" b="1" i="0" kern="1200" cap="all" baseline="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600" b="0" i="0" kern="1200" cap="none"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89000" indent="134997" algn="l" defTabSz="685783" rtl="0" eaLnBrk="1" latinLnBrk="0" hangingPunct="1">
        <a:lnSpc>
          <a:spcPct val="100000"/>
        </a:lnSpc>
        <a:spcBef>
          <a:spcPts val="375"/>
        </a:spcBef>
        <a:buClr>
          <a:schemeClr val="bg1"/>
        </a:buClr>
        <a:buSzPct val="120000"/>
        <a:buFont typeface="Wingdings" charset="2"/>
        <a:buChar char="§"/>
        <a:defRPr sz="750" kern="1200" cap="all" baseline="0">
          <a:solidFill>
            <a:schemeClr val="bg1"/>
          </a:solidFill>
          <a:latin typeface="+mj-lt"/>
          <a:ea typeface="+mn-ea"/>
          <a:cs typeface="+mn-cs"/>
        </a:defRPr>
      </a:lvl2pPr>
      <a:lvl3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750" kern="1200" baseline="0">
          <a:solidFill>
            <a:schemeClr val="bg1"/>
          </a:solidFill>
          <a:latin typeface="+mn-lt"/>
          <a:ea typeface="+mn-ea"/>
          <a:cs typeface="+mn-cs"/>
        </a:defRPr>
      </a:lvl4pPr>
      <a:lvl5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82" y="0"/>
            <a:ext cx="9144381" cy="6858000"/>
          </a:xfrm>
          <a:prstGeom prst="rect">
            <a:avLst/>
          </a:prstGeom>
        </p:spPr>
      </p:pic>
      <p:grpSp>
        <p:nvGrpSpPr>
          <p:cNvPr id="5" name="Group 3"/>
          <p:cNvGrpSpPr/>
          <p:nvPr userDrawn="1"/>
        </p:nvGrpSpPr>
        <p:grpSpPr>
          <a:xfrm>
            <a:off x="-381" y="7118564"/>
            <a:ext cx="2799942" cy="909387"/>
            <a:chOff x="-508" y="7118557"/>
            <a:chExt cx="3733256" cy="909386"/>
          </a:xfrm>
        </p:grpSpPr>
        <p:grpSp>
          <p:nvGrpSpPr>
            <p:cNvPr id="6" name="Group 103"/>
            <p:cNvGrpSpPr/>
            <p:nvPr userDrawn="1"/>
          </p:nvGrpSpPr>
          <p:grpSpPr>
            <a:xfrm>
              <a:off x="-508" y="7128496"/>
              <a:ext cx="396044" cy="899447"/>
              <a:chOff x="9324528" y="36952"/>
              <a:chExt cx="396044" cy="899447"/>
            </a:xfrm>
          </p:grpSpPr>
          <p:sp>
            <p:nvSpPr>
              <p:cNvPr id="105" name="Rectangle 104"/>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6" name="Rectangle 105"/>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107" name="Rectangle 10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7" name="Group 107"/>
            <p:cNvGrpSpPr/>
            <p:nvPr userDrawn="1"/>
          </p:nvGrpSpPr>
          <p:grpSpPr>
            <a:xfrm>
              <a:off x="940874" y="7118557"/>
              <a:ext cx="396044" cy="909386"/>
              <a:chOff x="9324528" y="27013"/>
              <a:chExt cx="396044" cy="909386"/>
            </a:xfrm>
          </p:grpSpPr>
          <p:sp>
            <p:nvSpPr>
              <p:cNvPr id="109" name="Rectangle 108"/>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0" name="Rectangle 109"/>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111" name="Rectangle 11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8" name="Group 18"/>
            <p:cNvGrpSpPr/>
            <p:nvPr userDrawn="1"/>
          </p:nvGrpSpPr>
          <p:grpSpPr>
            <a:xfrm>
              <a:off x="1420040" y="7118557"/>
              <a:ext cx="396044" cy="909386"/>
              <a:chOff x="9324528" y="27013"/>
              <a:chExt cx="396044" cy="909386"/>
            </a:xfrm>
          </p:grpSpPr>
          <p:sp>
            <p:nvSpPr>
              <p:cNvPr id="113" name="Rectangle 112"/>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4" name="Rectangle 113"/>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115" name="Rectangle 11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9" name="Group 19"/>
            <p:cNvGrpSpPr/>
            <p:nvPr userDrawn="1"/>
          </p:nvGrpSpPr>
          <p:grpSpPr>
            <a:xfrm>
              <a:off x="1899206" y="7118557"/>
              <a:ext cx="396044" cy="909386"/>
              <a:chOff x="9324528" y="27013"/>
              <a:chExt cx="396044" cy="909386"/>
            </a:xfrm>
          </p:grpSpPr>
          <p:sp>
            <p:nvSpPr>
              <p:cNvPr id="117" name="Rectangle 116"/>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8" name="Rectangle 117"/>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119" name="Rectangle 11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10" name="Group 18"/>
            <p:cNvGrpSpPr/>
            <p:nvPr userDrawn="1"/>
          </p:nvGrpSpPr>
          <p:grpSpPr>
            <a:xfrm>
              <a:off x="2378372" y="7118557"/>
              <a:ext cx="418906" cy="909386"/>
              <a:chOff x="9324528" y="27013"/>
              <a:chExt cx="418906" cy="909386"/>
            </a:xfrm>
          </p:grpSpPr>
          <p:sp>
            <p:nvSpPr>
              <p:cNvPr id="121" name="Rectangle 120"/>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2" name="Rectangle 121"/>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123" name="Rectangle 122"/>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11" name="Group 19"/>
            <p:cNvGrpSpPr/>
            <p:nvPr userDrawn="1"/>
          </p:nvGrpSpPr>
          <p:grpSpPr>
            <a:xfrm>
              <a:off x="2857538" y="7128496"/>
              <a:ext cx="396044" cy="899447"/>
              <a:chOff x="9324528" y="36952"/>
              <a:chExt cx="396044" cy="899447"/>
            </a:xfrm>
          </p:grpSpPr>
          <p:sp>
            <p:nvSpPr>
              <p:cNvPr id="125" name="Rectangle 124"/>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6" name="Rectangle 125"/>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127" name="Rectangle 12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12" name="Group 18"/>
            <p:cNvGrpSpPr/>
            <p:nvPr userDrawn="1"/>
          </p:nvGrpSpPr>
          <p:grpSpPr>
            <a:xfrm>
              <a:off x="3336704" y="7128496"/>
              <a:ext cx="396044" cy="899447"/>
              <a:chOff x="9324528" y="36952"/>
              <a:chExt cx="396044" cy="899447"/>
            </a:xfrm>
          </p:grpSpPr>
          <p:sp>
            <p:nvSpPr>
              <p:cNvPr id="129" name="Rectangle 128"/>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30" name="Rectangle 129"/>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131" name="Rectangle 13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13" name="Group 78"/>
            <p:cNvGrpSpPr/>
            <p:nvPr userDrawn="1"/>
          </p:nvGrpSpPr>
          <p:grpSpPr>
            <a:xfrm>
              <a:off x="478658" y="7118557"/>
              <a:ext cx="396044" cy="909386"/>
              <a:chOff x="9324528" y="27013"/>
              <a:chExt cx="396044" cy="909386"/>
            </a:xfrm>
          </p:grpSpPr>
          <p:sp>
            <p:nvSpPr>
              <p:cNvPr id="80" name="Rectangle 79"/>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81" name="Rectangle 80"/>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2" name="Rectangle 8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sp>
        <p:nvSpPr>
          <p:cNvPr id="52" name="Rectangle 51"/>
          <p:cNvSpPr/>
          <p:nvPr userDrawn="1"/>
        </p:nvSpPr>
        <p:spPr>
          <a:xfrm>
            <a:off x="189616" y="208751"/>
            <a:ext cx="8774541" cy="1022033"/>
          </a:xfrm>
          <a:prstGeom prst="rect">
            <a:avLst/>
          </a:prstGeom>
          <a:solidFill>
            <a:schemeClr val="tx1">
              <a:lumMod val="95000"/>
              <a:lumOff val="5000"/>
              <a:alpha val="7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4" name="Rectangle 53"/>
          <p:cNvSpPr/>
          <p:nvPr userDrawn="1"/>
        </p:nvSpPr>
        <p:spPr>
          <a:xfrm>
            <a:off x="191967" y="5327737"/>
            <a:ext cx="8772190" cy="1287207"/>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5" name="Straight Connector 54"/>
          <p:cNvCxnSpPr/>
          <p:nvPr userDrawn="1"/>
        </p:nvCxnSpPr>
        <p:spPr>
          <a:xfrm>
            <a:off x="189616" y="5327737"/>
            <a:ext cx="877454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Rectangle 55"/>
          <p:cNvSpPr/>
          <p:nvPr userDrawn="1"/>
        </p:nvSpPr>
        <p:spPr>
          <a:xfrm>
            <a:off x="189616" y="208749"/>
            <a:ext cx="8774541" cy="64061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7" name="Straight Connector 56"/>
          <p:cNvCxnSpPr/>
          <p:nvPr userDrawn="1"/>
        </p:nvCxnSpPr>
        <p:spPr>
          <a:xfrm>
            <a:off x="2573298" y="208751"/>
            <a:ext cx="0" cy="1022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8" name="Title Placeholder 21"/>
          <p:cNvSpPr>
            <a:spLocks noGrp="1"/>
          </p:cNvSpPr>
          <p:nvPr>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59" name="Date Placeholder 3"/>
          <p:cNvSpPr>
            <a:spLocks noGrp="1"/>
          </p:cNvSpPr>
          <p:nvPr>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98698866-2FE7-EA4E-B7F3-8D99DB92D134}" type="datetime1">
              <a:rPr lang="en-GB" smtClean="0"/>
              <a:pPr/>
              <a:t>25/04/2019</a:t>
            </a:fld>
            <a:endParaRPr lang="en-US" dirty="0"/>
          </a:p>
        </p:txBody>
      </p:sp>
      <p:sp>
        <p:nvSpPr>
          <p:cNvPr id="60" name="Rectangle 59"/>
          <p:cNvSpPr/>
          <p:nvPr userDrawn="1"/>
        </p:nvSpPr>
        <p:spPr>
          <a:xfrm>
            <a:off x="656027" y="-908115"/>
            <a:ext cx="5041765" cy="600164"/>
          </a:xfrm>
          <a:prstGeom prst="rect">
            <a:avLst/>
          </a:prstGeom>
        </p:spPr>
        <p:txBody>
          <a:bodyPr wrap="none">
            <a:spAutoFit/>
          </a:bodyPr>
          <a:lstStyle/>
          <a:p>
            <a:r>
              <a:rPr lang="en-GB" sz="825" dirty="0" smtClean="0">
                <a:solidFill>
                  <a:srgbClr val="000000"/>
                </a:solidFill>
                <a:latin typeface="Calibri Light" pitchFamily="34" charset="0"/>
              </a:rPr>
              <a:t>The</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corporate colours have already been set within this presentation for ease</a:t>
            </a:r>
            <a:r>
              <a:rPr lang="en-GB" sz="825" baseline="0" dirty="0" smtClean="0">
                <a:solidFill>
                  <a:srgbClr val="000000"/>
                </a:solidFill>
                <a:latin typeface="Calibri Light" pitchFamily="34" charset="0"/>
              </a:rPr>
              <a:t> of use. </a:t>
            </a:r>
          </a:p>
          <a:p>
            <a:r>
              <a:rPr lang="en-GB" sz="825" dirty="0" smtClean="0">
                <a:solidFill>
                  <a:srgbClr val="000000"/>
                </a:solidFill>
                <a:latin typeface="Calibri Light" pitchFamily="34" charset="0"/>
              </a:rPr>
              <a:t>When selecting</a:t>
            </a:r>
            <a:r>
              <a:rPr lang="en-GB" sz="825" baseline="0" dirty="0" smtClean="0">
                <a:solidFill>
                  <a:srgbClr val="000000"/>
                </a:solidFill>
                <a:latin typeface="Calibri Light" pitchFamily="34" charset="0"/>
              </a:rPr>
              <a:t> a colour, opt for the top row of colours on the Palette titled ‘Theme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  </a:t>
            </a:r>
          </a:p>
          <a:p>
            <a:r>
              <a:rPr lang="en-GB" sz="825" baseline="0" dirty="0" smtClean="0">
                <a:solidFill>
                  <a:srgbClr val="000000"/>
                </a:solidFill>
                <a:latin typeface="Calibri Light" pitchFamily="34" charset="0"/>
              </a:rPr>
              <a:t>If you are unsure, the corporate colours are also listed below this slide, as a reference.</a:t>
            </a:r>
          </a:p>
          <a:p>
            <a:r>
              <a:rPr lang="en-GB" sz="825" baseline="0" dirty="0" smtClean="0">
                <a:solidFill>
                  <a:srgbClr val="000000"/>
                </a:solidFill>
                <a:latin typeface="Calibri Light" pitchFamily="34" charset="0"/>
              </a:rPr>
              <a:t>Click on ‘More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‘Custom’  and create a colour based on the following RGB colour numbers (see below slide)</a:t>
            </a:r>
          </a:p>
        </p:txBody>
      </p:sp>
      <p:grpSp>
        <p:nvGrpSpPr>
          <p:cNvPr id="61" name="Group 60"/>
          <p:cNvGrpSpPr/>
          <p:nvPr userDrawn="1"/>
        </p:nvGrpSpPr>
        <p:grpSpPr>
          <a:xfrm>
            <a:off x="22424" y="-882941"/>
            <a:ext cx="552643" cy="576004"/>
            <a:chOff x="22424" y="-647064"/>
            <a:chExt cx="552643" cy="576004"/>
          </a:xfrm>
        </p:grpSpPr>
        <p:sp>
          <p:nvSpPr>
            <p:cNvPr id="62" name="Oval 61"/>
            <p:cNvSpPr>
              <a:spLocks noChangeAspect="1"/>
            </p:cNvSpPr>
            <p:nvPr userDrawn="1"/>
          </p:nvSpPr>
          <p:spPr>
            <a:xfrm>
              <a:off x="27720" y="-647064"/>
              <a:ext cx="547347" cy="540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itchFamily="34" charset="0"/>
              </a:endParaRPr>
            </a:p>
          </p:txBody>
        </p:sp>
        <p:pic>
          <p:nvPicPr>
            <p:cNvPr id="63" name="Picture 62" descr="fill.png"/>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44016" y="-538604"/>
              <a:ext cx="359532" cy="359532"/>
            </a:xfrm>
            <a:prstGeom prst="rect">
              <a:avLst/>
            </a:prstGeom>
          </p:spPr>
        </p:pic>
        <p:pic>
          <p:nvPicPr>
            <p:cNvPr id="64" name="Picture 63" descr="icon_information-whit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22424" y="-391173"/>
              <a:ext cx="121592" cy="320113"/>
            </a:xfrm>
            <a:prstGeom prst="rect">
              <a:avLst/>
            </a:prstGeom>
          </p:spPr>
        </p:pic>
      </p:grpSp>
      <p:sp>
        <p:nvSpPr>
          <p:cNvPr id="4" name="Text Placeholder 3"/>
          <p:cNvSpPr>
            <a:spLocks noGrp="1"/>
          </p:cNvSpPr>
          <p:nvPr>
            <p:ph type="body" idx="1"/>
          </p:nvPr>
        </p:nvSpPr>
        <p:spPr>
          <a:xfrm>
            <a:off x="198506" y="5891483"/>
            <a:ext cx="1944648" cy="434975"/>
          </a:xfrm>
          <a:prstGeom prst="rect">
            <a:avLst/>
          </a:prstGeom>
        </p:spPr>
        <p:txBody>
          <a:bodyPr vert="horz" lIns="91440" tIns="45720" rIns="91440" bIns="45720" rtlCol="0">
            <a:normAutofit/>
          </a:bodyPr>
          <a:lstStyle/>
          <a:p>
            <a:pPr lvl="0"/>
            <a:r>
              <a:rPr lang="en-GB" dirty="0" smtClean="0"/>
              <a:t>Speaker name </a:t>
            </a:r>
            <a:endParaRPr lang="en-GB" dirty="0"/>
          </a:p>
        </p:txBody>
      </p:sp>
      <p:pic>
        <p:nvPicPr>
          <p:cNvPr id="3" name="Picture 2"/>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93914" y="302079"/>
            <a:ext cx="6604907" cy="849085"/>
          </a:xfrm>
          <a:prstGeom prst="rect">
            <a:avLst/>
          </a:prstGeom>
        </p:spPr>
      </p:pic>
    </p:spTree>
    <p:extLst>
      <p:ext uri="{BB962C8B-B14F-4D97-AF65-F5344CB8AC3E}">
        <p14:creationId xmlns:p14="http://schemas.microsoft.com/office/powerpoint/2010/main" val="1782530486"/>
      </p:ext>
    </p:extLst>
  </p:cSld>
  <p:clrMap bg1="lt1" tx1="dk1" bg2="lt2" tx2="dk2" accent1="accent1" accent2="accent2" accent3="accent3" accent4="accent4" accent5="accent5" accent6="accent6" hlink="hlink" folHlink="folHlink"/>
  <p:sldLayoutIdLst>
    <p:sldLayoutId id="2147483925" r:id="rId1"/>
    <p:sldLayoutId id="2147483926" r:id="rId2"/>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1800" b="1" i="0" kern="1200" cap="all" baseline="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600" b="0" i="0" kern="1200" cap="none"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89000" indent="134997" algn="l" defTabSz="685783" rtl="0" eaLnBrk="1" latinLnBrk="0" hangingPunct="1">
        <a:lnSpc>
          <a:spcPct val="100000"/>
        </a:lnSpc>
        <a:spcBef>
          <a:spcPts val="375"/>
        </a:spcBef>
        <a:buClr>
          <a:schemeClr val="bg1"/>
        </a:buClr>
        <a:buSzPct val="120000"/>
        <a:buFont typeface="Wingdings" charset="2"/>
        <a:buChar char="§"/>
        <a:defRPr sz="750" kern="1200" cap="all" baseline="0">
          <a:solidFill>
            <a:schemeClr val="bg1"/>
          </a:solidFill>
          <a:latin typeface="+mj-lt"/>
          <a:ea typeface="+mn-ea"/>
          <a:cs typeface="+mn-cs"/>
        </a:defRPr>
      </a:lvl2pPr>
      <a:lvl3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750" kern="1200" baseline="0">
          <a:solidFill>
            <a:schemeClr val="bg1"/>
          </a:solidFill>
          <a:latin typeface="+mn-lt"/>
          <a:ea typeface="+mn-ea"/>
          <a:cs typeface="+mn-cs"/>
        </a:defRPr>
      </a:lvl4pPr>
      <a:lvl5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rotWithShape="1">
          <a:blip r:embed="rId4" cstate="email">
            <a:extLst>
              <a:ext uri="{28A0092B-C50C-407E-A947-70E740481C1C}">
                <a14:useLocalDpi xmlns:a14="http://schemas.microsoft.com/office/drawing/2010/main"/>
              </a:ext>
            </a:extLst>
          </a:blip>
          <a:srcRect t="-363" b="-82"/>
          <a:stretch/>
        </p:blipFill>
        <p:spPr>
          <a:xfrm>
            <a:off x="-17418" y="-34835"/>
            <a:ext cx="9187543" cy="6905897"/>
          </a:xfrm>
          <a:prstGeom prst="rect">
            <a:avLst/>
          </a:prstGeom>
        </p:spPr>
      </p:pic>
      <p:sp>
        <p:nvSpPr>
          <p:cNvPr id="31" name="Rectangle 30"/>
          <p:cNvSpPr/>
          <p:nvPr userDrawn="1"/>
        </p:nvSpPr>
        <p:spPr>
          <a:xfrm>
            <a:off x="189616" y="208751"/>
            <a:ext cx="8774541" cy="1022033"/>
          </a:xfrm>
          <a:prstGeom prst="rect">
            <a:avLst/>
          </a:prstGeom>
          <a:solidFill>
            <a:schemeClr val="tx1">
              <a:lumMod val="95000"/>
              <a:lumOff val="5000"/>
              <a:alpha val="7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0" name="Rectangle 29"/>
          <p:cNvSpPr/>
          <p:nvPr userDrawn="1"/>
        </p:nvSpPr>
        <p:spPr>
          <a:xfrm>
            <a:off x="191967" y="5327737"/>
            <a:ext cx="8772190" cy="1287207"/>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8" name="Straight Connector 47"/>
          <p:cNvCxnSpPr/>
          <p:nvPr userDrawn="1"/>
        </p:nvCxnSpPr>
        <p:spPr>
          <a:xfrm>
            <a:off x="189616" y="5327737"/>
            <a:ext cx="877454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userDrawn="1"/>
        </p:nvSpPr>
        <p:spPr>
          <a:xfrm>
            <a:off x="189616" y="208749"/>
            <a:ext cx="8774541" cy="64061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0" name="Straight Connector 49"/>
          <p:cNvCxnSpPr/>
          <p:nvPr userDrawn="1"/>
        </p:nvCxnSpPr>
        <p:spPr>
          <a:xfrm>
            <a:off x="2573298" y="208751"/>
            <a:ext cx="0" cy="1022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userDrawn="1">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68" name="Date Placeholder 3"/>
          <p:cNvSpPr>
            <a:spLocks noGrp="1"/>
          </p:cNvSpPr>
          <p:nvPr userDrawn="1">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99" name="Rectangle 98"/>
          <p:cNvSpPr/>
          <p:nvPr userDrawn="1"/>
        </p:nvSpPr>
        <p:spPr>
          <a:xfrm>
            <a:off x="656027" y="-908115"/>
            <a:ext cx="5041765" cy="600164"/>
          </a:xfrm>
          <a:prstGeom prst="rect">
            <a:avLst/>
          </a:prstGeom>
        </p:spPr>
        <p:txBody>
          <a:bodyPr wrap="none">
            <a:spAutoFit/>
          </a:bodyPr>
          <a:lstStyle/>
          <a:p>
            <a:r>
              <a:rPr lang="en-GB" sz="825" dirty="0" smtClean="0">
                <a:solidFill>
                  <a:srgbClr val="000000"/>
                </a:solidFill>
                <a:latin typeface="Calibri Light" pitchFamily="34" charset="0"/>
              </a:rPr>
              <a:t>The</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corporate colours have already been set within this presentation for ease</a:t>
            </a:r>
            <a:r>
              <a:rPr lang="en-GB" sz="825" baseline="0" dirty="0" smtClean="0">
                <a:solidFill>
                  <a:srgbClr val="000000"/>
                </a:solidFill>
                <a:latin typeface="Calibri Light" pitchFamily="34" charset="0"/>
              </a:rPr>
              <a:t> of use. </a:t>
            </a:r>
          </a:p>
          <a:p>
            <a:r>
              <a:rPr lang="en-GB" sz="825" dirty="0" smtClean="0">
                <a:solidFill>
                  <a:srgbClr val="000000"/>
                </a:solidFill>
                <a:latin typeface="Calibri Light" pitchFamily="34" charset="0"/>
              </a:rPr>
              <a:t>When selecting</a:t>
            </a:r>
            <a:r>
              <a:rPr lang="en-GB" sz="825" baseline="0" dirty="0" smtClean="0">
                <a:solidFill>
                  <a:srgbClr val="000000"/>
                </a:solidFill>
                <a:latin typeface="Calibri Light" pitchFamily="34" charset="0"/>
              </a:rPr>
              <a:t> a colour, opt for the top row of colours on the Palette titled ‘Theme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  </a:t>
            </a:r>
          </a:p>
          <a:p>
            <a:r>
              <a:rPr lang="en-GB" sz="825" baseline="0" dirty="0" smtClean="0">
                <a:solidFill>
                  <a:srgbClr val="000000"/>
                </a:solidFill>
                <a:latin typeface="Calibri Light" pitchFamily="34" charset="0"/>
              </a:rPr>
              <a:t>If you are unsure, the corporate colours are also listed below this slide, as a reference.</a:t>
            </a:r>
          </a:p>
          <a:p>
            <a:r>
              <a:rPr lang="en-GB" sz="825" baseline="0" dirty="0" smtClean="0">
                <a:solidFill>
                  <a:srgbClr val="000000"/>
                </a:solidFill>
                <a:latin typeface="Calibri Light" pitchFamily="34" charset="0"/>
              </a:rPr>
              <a:t>Click on ‘More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‘Custom’  and create a colour based on the following RGB colour numbers (see below slide)</a:t>
            </a:r>
          </a:p>
        </p:txBody>
      </p:sp>
      <p:grpSp>
        <p:nvGrpSpPr>
          <p:cNvPr id="4" name="Group 3"/>
          <p:cNvGrpSpPr/>
          <p:nvPr userDrawn="1"/>
        </p:nvGrpSpPr>
        <p:grpSpPr>
          <a:xfrm>
            <a:off x="-381" y="7118564"/>
            <a:ext cx="2799942" cy="909387"/>
            <a:chOff x="-508" y="7118557"/>
            <a:chExt cx="3733256" cy="909386"/>
          </a:xfrm>
        </p:grpSpPr>
        <p:grpSp>
          <p:nvGrpSpPr>
            <p:cNvPr id="104" name="Group 103"/>
            <p:cNvGrpSpPr/>
            <p:nvPr userDrawn="1"/>
          </p:nvGrpSpPr>
          <p:grpSpPr>
            <a:xfrm>
              <a:off x="-508" y="7128496"/>
              <a:ext cx="396044" cy="899447"/>
              <a:chOff x="9324528" y="36952"/>
              <a:chExt cx="396044" cy="899447"/>
            </a:xfrm>
          </p:grpSpPr>
          <p:sp>
            <p:nvSpPr>
              <p:cNvPr id="105" name="Rectangle 104"/>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6" name="Rectangle 105"/>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107" name="Rectangle 10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108" name="Group 107"/>
            <p:cNvGrpSpPr/>
            <p:nvPr userDrawn="1"/>
          </p:nvGrpSpPr>
          <p:grpSpPr>
            <a:xfrm>
              <a:off x="940874" y="7118557"/>
              <a:ext cx="396044" cy="909386"/>
              <a:chOff x="9324528" y="27013"/>
              <a:chExt cx="396044" cy="909386"/>
            </a:xfrm>
          </p:grpSpPr>
          <p:sp>
            <p:nvSpPr>
              <p:cNvPr id="109" name="Rectangle 108"/>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0" name="Rectangle 109"/>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111" name="Rectangle 11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112" name="Group 18"/>
            <p:cNvGrpSpPr/>
            <p:nvPr userDrawn="1"/>
          </p:nvGrpSpPr>
          <p:grpSpPr>
            <a:xfrm>
              <a:off x="1420040" y="7118557"/>
              <a:ext cx="396044" cy="909386"/>
              <a:chOff x="9324528" y="27013"/>
              <a:chExt cx="396044" cy="909386"/>
            </a:xfrm>
          </p:grpSpPr>
          <p:sp>
            <p:nvSpPr>
              <p:cNvPr id="113" name="Rectangle 112"/>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4" name="Rectangle 113"/>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115" name="Rectangle 11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116" name="Group 19"/>
            <p:cNvGrpSpPr/>
            <p:nvPr userDrawn="1"/>
          </p:nvGrpSpPr>
          <p:grpSpPr>
            <a:xfrm>
              <a:off x="1899206" y="7118557"/>
              <a:ext cx="396044" cy="909386"/>
              <a:chOff x="9324528" y="27013"/>
              <a:chExt cx="396044" cy="909386"/>
            </a:xfrm>
          </p:grpSpPr>
          <p:sp>
            <p:nvSpPr>
              <p:cNvPr id="117" name="Rectangle 116"/>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8" name="Rectangle 117"/>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119" name="Rectangle 11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120" name="Group 18"/>
            <p:cNvGrpSpPr/>
            <p:nvPr userDrawn="1"/>
          </p:nvGrpSpPr>
          <p:grpSpPr>
            <a:xfrm>
              <a:off x="2378372" y="7118557"/>
              <a:ext cx="418906" cy="909386"/>
              <a:chOff x="9324528" y="27013"/>
              <a:chExt cx="418906" cy="909386"/>
            </a:xfrm>
          </p:grpSpPr>
          <p:sp>
            <p:nvSpPr>
              <p:cNvPr id="121" name="Rectangle 120"/>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2" name="Rectangle 121"/>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123" name="Rectangle 122"/>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124" name="Group 19"/>
            <p:cNvGrpSpPr/>
            <p:nvPr userDrawn="1"/>
          </p:nvGrpSpPr>
          <p:grpSpPr>
            <a:xfrm>
              <a:off x="2857538" y="7128496"/>
              <a:ext cx="396044" cy="899447"/>
              <a:chOff x="9324528" y="36952"/>
              <a:chExt cx="396044" cy="899447"/>
            </a:xfrm>
          </p:grpSpPr>
          <p:sp>
            <p:nvSpPr>
              <p:cNvPr id="125" name="Rectangle 124"/>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6" name="Rectangle 125"/>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127" name="Rectangle 12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128" name="Group 18"/>
            <p:cNvGrpSpPr/>
            <p:nvPr userDrawn="1"/>
          </p:nvGrpSpPr>
          <p:grpSpPr>
            <a:xfrm>
              <a:off x="3336704" y="7128496"/>
              <a:ext cx="396044" cy="899447"/>
              <a:chOff x="9324528" y="36952"/>
              <a:chExt cx="396044" cy="899447"/>
            </a:xfrm>
          </p:grpSpPr>
          <p:sp>
            <p:nvSpPr>
              <p:cNvPr id="129" name="Rectangle 128"/>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30" name="Rectangle 129"/>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131" name="Rectangle 13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79" name="Group 78"/>
            <p:cNvGrpSpPr/>
            <p:nvPr userDrawn="1"/>
          </p:nvGrpSpPr>
          <p:grpSpPr>
            <a:xfrm>
              <a:off x="478658" y="7118557"/>
              <a:ext cx="396044" cy="909386"/>
              <a:chOff x="9324528" y="27013"/>
              <a:chExt cx="396044" cy="909386"/>
            </a:xfrm>
          </p:grpSpPr>
          <p:sp>
            <p:nvSpPr>
              <p:cNvPr id="80" name="Rectangle 79"/>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81" name="Rectangle 80"/>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2" name="Rectangle 8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grpSp>
        <p:nvGrpSpPr>
          <p:cNvPr id="54" name="Group 53"/>
          <p:cNvGrpSpPr/>
          <p:nvPr userDrawn="1"/>
        </p:nvGrpSpPr>
        <p:grpSpPr>
          <a:xfrm>
            <a:off x="22424" y="-882941"/>
            <a:ext cx="552643" cy="576004"/>
            <a:chOff x="22424" y="-647064"/>
            <a:chExt cx="552643" cy="576004"/>
          </a:xfrm>
        </p:grpSpPr>
        <p:sp>
          <p:nvSpPr>
            <p:cNvPr id="55" name="Oval 54"/>
            <p:cNvSpPr>
              <a:spLocks noChangeAspect="1"/>
            </p:cNvSpPr>
            <p:nvPr userDrawn="1"/>
          </p:nvSpPr>
          <p:spPr>
            <a:xfrm>
              <a:off x="27720" y="-647064"/>
              <a:ext cx="547347" cy="540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itchFamily="34" charset="0"/>
              </a:endParaRPr>
            </a:p>
          </p:txBody>
        </p:sp>
        <p:pic>
          <p:nvPicPr>
            <p:cNvPr id="56" name="Picture 55" descr="fill.png"/>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44016" y="-538604"/>
              <a:ext cx="359532" cy="359532"/>
            </a:xfrm>
            <a:prstGeom prst="rect">
              <a:avLst/>
            </a:prstGeom>
          </p:spPr>
        </p:pic>
        <p:pic>
          <p:nvPicPr>
            <p:cNvPr id="57" name="Picture 56" descr="icon_information-whit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22424" y="-391173"/>
              <a:ext cx="121592" cy="320113"/>
            </a:xfrm>
            <a:prstGeom prst="rect">
              <a:avLst/>
            </a:prstGeom>
          </p:spPr>
        </p:pic>
      </p:grpSp>
      <p:pic>
        <p:nvPicPr>
          <p:cNvPr id="2" name="Picture 1"/>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53093" y="302079"/>
            <a:ext cx="6653893" cy="865414"/>
          </a:xfrm>
          <a:prstGeom prst="rect">
            <a:avLst/>
          </a:prstGeom>
        </p:spPr>
      </p:pic>
    </p:spTree>
    <p:extLst>
      <p:ext uri="{BB962C8B-B14F-4D97-AF65-F5344CB8AC3E}">
        <p14:creationId xmlns:p14="http://schemas.microsoft.com/office/powerpoint/2010/main" val="3484024877"/>
      </p:ext>
    </p:extLst>
  </p:cSld>
  <p:clrMap bg1="lt1" tx1="dk1" bg2="lt2" tx2="dk2" accent1="accent1" accent2="accent2" accent3="accent3" accent4="accent4" accent5="accent5" accent6="accent6" hlink="hlink" folHlink="folHlink"/>
  <p:sldLayoutIdLst>
    <p:sldLayoutId id="2147483937" r:id="rId1"/>
    <p:sldLayoutId id="2147483938" r:id="rId2"/>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1800" b="1" i="0" kern="1200" cap="all" baseline="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350" b="0" i="0" kern="1200" cap="none" baseline="0">
          <a:solidFill>
            <a:schemeClr val="bg1"/>
          </a:solidFill>
          <a:latin typeface="+mn-lt"/>
          <a:ea typeface="+mn-ea"/>
          <a:cs typeface="+mn-cs"/>
        </a:defRPr>
      </a:lvl1pPr>
      <a:lvl2pPr marL="189000" indent="134997" algn="l" defTabSz="685783" rtl="0" eaLnBrk="1" latinLnBrk="0" hangingPunct="1">
        <a:lnSpc>
          <a:spcPct val="100000"/>
        </a:lnSpc>
        <a:spcBef>
          <a:spcPts val="375"/>
        </a:spcBef>
        <a:buClr>
          <a:schemeClr val="bg1"/>
        </a:buClr>
        <a:buSzPct val="120000"/>
        <a:buFont typeface="Wingdings" charset="2"/>
        <a:buChar char="§"/>
        <a:defRPr sz="750" kern="1200" cap="all" baseline="0">
          <a:solidFill>
            <a:schemeClr val="bg1"/>
          </a:solidFill>
          <a:latin typeface="+mj-lt"/>
          <a:ea typeface="+mn-ea"/>
          <a:cs typeface="+mn-cs"/>
        </a:defRPr>
      </a:lvl2pPr>
      <a:lvl3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750" kern="1200" baseline="0">
          <a:solidFill>
            <a:schemeClr val="bg1"/>
          </a:solidFill>
          <a:latin typeface="+mn-lt"/>
          <a:ea typeface="+mn-ea"/>
          <a:cs typeface="+mn-cs"/>
        </a:defRPr>
      </a:lvl4pPr>
      <a:lvl5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64" y="8164"/>
            <a:ext cx="9144000" cy="6849836"/>
          </a:xfrm>
          <a:prstGeom prst="rect">
            <a:avLst/>
          </a:prstGeom>
        </p:spPr>
      </p:pic>
      <p:sp>
        <p:nvSpPr>
          <p:cNvPr id="31" name="Rectangle 30"/>
          <p:cNvSpPr/>
          <p:nvPr userDrawn="1"/>
        </p:nvSpPr>
        <p:spPr>
          <a:xfrm>
            <a:off x="189616" y="208751"/>
            <a:ext cx="8774541" cy="1022033"/>
          </a:xfrm>
          <a:prstGeom prst="rect">
            <a:avLst/>
          </a:prstGeom>
          <a:solidFill>
            <a:schemeClr val="tx1">
              <a:lumMod val="95000"/>
              <a:lumOff val="5000"/>
              <a:alpha val="7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0" name="Rectangle 29"/>
          <p:cNvSpPr/>
          <p:nvPr userDrawn="1"/>
        </p:nvSpPr>
        <p:spPr>
          <a:xfrm>
            <a:off x="191967" y="5327737"/>
            <a:ext cx="8772190" cy="1287207"/>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8" name="Straight Connector 47"/>
          <p:cNvCxnSpPr/>
          <p:nvPr userDrawn="1"/>
        </p:nvCxnSpPr>
        <p:spPr>
          <a:xfrm>
            <a:off x="323782" y="5507351"/>
            <a:ext cx="877454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userDrawn="1"/>
        </p:nvSpPr>
        <p:spPr>
          <a:xfrm>
            <a:off x="189616" y="208749"/>
            <a:ext cx="8774541" cy="6406195"/>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0" name="Straight Connector 49"/>
          <p:cNvCxnSpPr/>
          <p:nvPr userDrawn="1"/>
        </p:nvCxnSpPr>
        <p:spPr>
          <a:xfrm>
            <a:off x="2573298" y="208751"/>
            <a:ext cx="0" cy="1022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userDrawn="1">
            <p:ph type="title"/>
          </p:nvPr>
        </p:nvSpPr>
        <p:spPr>
          <a:xfrm>
            <a:off x="296695" y="5410243"/>
            <a:ext cx="6352160" cy="69872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68" name="Date Placeholder 3"/>
          <p:cNvSpPr>
            <a:spLocks noGrp="1"/>
          </p:cNvSpPr>
          <p:nvPr userDrawn="1">
            <p:ph type="dt" sz="half" idx="2"/>
          </p:nvPr>
        </p:nvSpPr>
        <p:spPr>
          <a:xfrm>
            <a:off x="2272019" y="6362943"/>
            <a:ext cx="4374447" cy="252000"/>
          </a:xfrm>
          <a:prstGeom prst="rect">
            <a:avLst/>
          </a:prstGeom>
        </p:spPr>
        <p:txBody>
          <a:bodyPr vert="horz" lIns="91440" tIns="45720" rIns="91440" bIns="45720" rtlCol="0" anchor="ctr"/>
          <a:lstStyle>
            <a:lvl1pPr algn="r">
              <a:defRPr sz="750" cap="all" baseline="0">
                <a:solidFill>
                  <a:schemeClr val="bg1"/>
                </a:solidFill>
              </a:defRPr>
            </a:lvl1pPr>
          </a:lstStyle>
          <a:p>
            <a:fld id="{98698866-2FE7-EA4E-B7F3-8D99DB92D134}" type="datetime1">
              <a:rPr lang="en-GB" smtClean="0"/>
              <a:pPr/>
              <a:t>25/04/2019</a:t>
            </a:fld>
            <a:endParaRPr lang="en-US" dirty="0"/>
          </a:p>
        </p:txBody>
      </p:sp>
      <p:sp>
        <p:nvSpPr>
          <p:cNvPr id="99" name="Rectangle 98"/>
          <p:cNvSpPr/>
          <p:nvPr userDrawn="1"/>
        </p:nvSpPr>
        <p:spPr>
          <a:xfrm>
            <a:off x="656027" y="-908115"/>
            <a:ext cx="5041765" cy="600164"/>
          </a:xfrm>
          <a:prstGeom prst="rect">
            <a:avLst/>
          </a:prstGeom>
        </p:spPr>
        <p:txBody>
          <a:bodyPr wrap="none">
            <a:spAutoFit/>
          </a:bodyPr>
          <a:lstStyle/>
          <a:p>
            <a:r>
              <a:rPr lang="en-GB" sz="825" dirty="0" smtClean="0">
                <a:solidFill>
                  <a:srgbClr val="000000"/>
                </a:solidFill>
                <a:latin typeface="Calibri Light" pitchFamily="34" charset="0"/>
              </a:rPr>
              <a:t>The</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corporate colours have already been set within this presentation for ease</a:t>
            </a:r>
            <a:r>
              <a:rPr lang="en-GB" sz="825" baseline="0" dirty="0" smtClean="0">
                <a:solidFill>
                  <a:srgbClr val="000000"/>
                </a:solidFill>
                <a:latin typeface="Calibri Light" pitchFamily="34" charset="0"/>
              </a:rPr>
              <a:t> of use. </a:t>
            </a:r>
          </a:p>
          <a:p>
            <a:r>
              <a:rPr lang="en-GB" sz="825" dirty="0" smtClean="0">
                <a:solidFill>
                  <a:srgbClr val="000000"/>
                </a:solidFill>
                <a:latin typeface="Calibri Light" pitchFamily="34" charset="0"/>
              </a:rPr>
              <a:t>When selecting</a:t>
            </a:r>
            <a:r>
              <a:rPr lang="en-GB" sz="825" baseline="0" dirty="0" smtClean="0">
                <a:solidFill>
                  <a:srgbClr val="000000"/>
                </a:solidFill>
                <a:latin typeface="Calibri Light" pitchFamily="34" charset="0"/>
              </a:rPr>
              <a:t> a colour, opt for the top row of colours on the Palette titled ‘Theme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  </a:t>
            </a:r>
          </a:p>
          <a:p>
            <a:r>
              <a:rPr lang="en-GB" sz="825" baseline="0" dirty="0" smtClean="0">
                <a:solidFill>
                  <a:srgbClr val="000000"/>
                </a:solidFill>
                <a:latin typeface="Calibri Light" pitchFamily="34" charset="0"/>
              </a:rPr>
              <a:t>If you are unsure, the corporate colours are also listed below this slide, as a reference.</a:t>
            </a:r>
          </a:p>
          <a:p>
            <a:r>
              <a:rPr lang="en-GB" sz="825" baseline="0" dirty="0" smtClean="0">
                <a:solidFill>
                  <a:srgbClr val="000000"/>
                </a:solidFill>
                <a:latin typeface="Calibri Light" pitchFamily="34" charset="0"/>
              </a:rPr>
              <a:t>Click on ‘More </a:t>
            </a:r>
            <a:r>
              <a:rPr lang="en-GB" sz="825" baseline="0" dirty="0" err="1" smtClean="0">
                <a:solidFill>
                  <a:srgbClr val="000000"/>
                </a:solidFill>
                <a:latin typeface="Calibri Light" pitchFamily="34" charset="0"/>
              </a:rPr>
              <a:t>Colors</a:t>
            </a:r>
            <a:r>
              <a:rPr lang="en-GB" sz="825" baseline="0" dirty="0" smtClean="0">
                <a:solidFill>
                  <a:srgbClr val="000000"/>
                </a:solidFill>
                <a:latin typeface="Calibri Light" pitchFamily="34" charset="0"/>
              </a:rPr>
              <a:t>’, ‘Custom’  and create a colour based on the following RGB colour numbers (see below slide)</a:t>
            </a:r>
          </a:p>
        </p:txBody>
      </p:sp>
      <p:grpSp>
        <p:nvGrpSpPr>
          <p:cNvPr id="4" name="Group 3"/>
          <p:cNvGrpSpPr/>
          <p:nvPr userDrawn="1"/>
        </p:nvGrpSpPr>
        <p:grpSpPr>
          <a:xfrm>
            <a:off x="-381" y="7118564"/>
            <a:ext cx="2799942" cy="909387"/>
            <a:chOff x="-508" y="7118557"/>
            <a:chExt cx="3733256" cy="909386"/>
          </a:xfrm>
        </p:grpSpPr>
        <p:grpSp>
          <p:nvGrpSpPr>
            <p:cNvPr id="104" name="Group 103"/>
            <p:cNvGrpSpPr/>
            <p:nvPr userDrawn="1"/>
          </p:nvGrpSpPr>
          <p:grpSpPr>
            <a:xfrm>
              <a:off x="-508" y="7128496"/>
              <a:ext cx="396044" cy="899447"/>
              <a:chOff x="9324528" y="36952"/>
              <a:chExt cx="396044" cy="899447"/>
            </a:xfrm>
          </p:grpSpPr>
          <p:sp>
            <p:nvSpPr>
              <p:cNvPr id="105" name="Rectangle 104"/>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6" name="Rectangle 105"/>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107" name="Rectangle 10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108" name="Group 107"/>
            <p:cNvGrpSpPr/>
            <p:nvPr userDrawn="1"/>
          </p:nvGrpSpPr>
          <p:grpSpPr>
            <a:xfrm>
              <a:off x="940874" y="7118557"/>
              <a:ext cx="396044" cy="909386"/>
              <a:chOff x="9324528" y="27013"/>
              <a:chExt cx="396044" cy="909386"/>
            </a:xfrm>
          </p:grpSpPr>
          <p:sp>
            <p:nvSpPr>
              <p:cNvPr id="109" name="Rectangle 108"/>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0" name="Rectangle 109"/>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111" name="Rectangle 11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112" name="Group 18"/>
            <p:cNvGrpSpPr/>
            <p:nvPr userDrawn="1"/>
          </p:nvGrpSpPr>
          <p:grpSpPr>
            <a:xfrm>
              <a:off x="1420040" y="7118557"/>
              <a:ext cx="396044" cy="909386"/>
              <a:chOff x="9324528" y="27013"/>
              <a:chExt cx="396044" cy="909386"/>
            </a:xfrm>
          </p:grpSpPr>
          <p:sp>
            <p:nvSpPr>
              <p:cNvPr id="113" name="Rectangle 112"/>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4" name="Rectangle 113"/>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115" name="Rectangle 11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116" name="Group 19"/>
            <p:cNvGrpSpPr/>
            <p:nvPr userDrawn="1"/>
          </p:nvGrpSpPr>
          <p:grpSpPr>
            <a:xfrm>
              <a:off x="1899206" y="7118557"/>
              <a:ext cx="396044" cy="909386"/>
              <a:chOff x="9324528" y="27013"/>
              <a:chExt cx="396044" cy="909386"/>
            </a:xfrm>
          </p:grpSpPr>
          <p:sp>
            <p:nvSpPr>
              <p:cNvPr id="117" name="Rectangle 116"/>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8" name="Rectangle 117"/>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119" name="Rectangle 11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120" name="Group 18"/>
            <p:cNvGrpSpPr/>
            <p:nvPr userDrawn="1"/>
          </p:nvGrpSpPr>
          <p:grpSpPr>
            <a:xfrm>
              <a:off x="2378372" y="7118557"/>
              <a:ext cx="418906" cy="909386"/>
              <a:chOff x="9324528" y="27013"/>
              <a:chExt cx="418906" cy="909386"/>
            </a:xfrm>
          </p:grpSpPr>
          <p:sp>
            <p:nvSpPr>
              <p:cNvPr id="121" name="Rectangle 120"/>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2" name="Rectangle 121"/>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123" name="Rectangle 122"/>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124" name="Group 19"/>
            <p:cNvGrpSpPr/>
            <p:nvPr userDrawn="1"/>
          </p:nvGrpSpPr>
          <p:grpSpPr>
            <a:xfrm>
              <a:off x="2857538" y="7128496"/>
              <a:ext cx="396044" cy="899447"/>
              <a:chOff x="9324528" y="36952"/>
              <a:chExt cx="396044" cy="899447"/>
            </a:xfrm>
          </p:grpSpPr>
          <p:sp>
            <p:nvSpPr>
              <p:cNvPr id="125" name="Rectangle 124"/>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26" name="Rectangle 125"/>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127" name="Rectangle 12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128" name="Group 18"/>
            <p:cNvGrpSpPr/>
            <p:nvPr userDrawn="1"/>
          </p:nvGrpSpPr>
          <p:grpSpPr>
            <a:xfrm>
              <a:off x="3336704" y="7128496"/>
              <a:ext cx="396044" cy="899447"/>
              <a:chOff x="9324528" y="36952"/>
              <a:chExt cx="396044" cy="899447"/>
            </a:xfrm>
          </p:grpSpPr>
          <p:sp>
            <p:nvSpPr>
              <p:cNvPr id="129" name="Rectangle 128"/>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30" name="Rectangle 129"/>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131" name="Rectangle 13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79" name="Group 78"/>
            <p:cNvGrpSpPr/>
            <p:nvPr userDrawn="1"/>
          </p:nvGrpSpPr>
          <p:grpSpPr>
            <a:xfrm>
              <a:off x="478658" y="7118557"/>
              <a:ext cx="396044" cy="909386"/>
              <a:chOff x="9324528" y="27013"/>
              <a:chExt cx="396044" cy="909386"/>
            </a:xfrm>
          </p:grpSpPr>
          <p:sp>
            <p:nvSpPr>
              <p:cNvPr id="80" name="Rectangle 79"/>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81" name="Rectangle 80"/>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2" name="Rectangle 8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grpSp>
        <p:nvGrpSpPr>
          <p:cNvPr id="54" name="Group 53"/>
          <p:cNvGrpSpPr/>
          <p:nvPr userDrawn="1"/>
        </p:nvGrpSpPr>
        <p:grpSpPr>
          <a:xfrm>
            <a:off x="22424" y="-882941"/>
            <a:ext cx="552643" cy="576004"/>
            <a:chOff x="22424" y="-647064"/>
            <a:chExt cx="552643" cy="576004"/>
          </a:xfrm>
        </p:grpSpPr>
        <p:sp>
          <p:nvSpPr>
            <p:cNvPr id="55" name="Oval 54"/>
            <p:cNvSpPr>
              <a:spLocks noChangeAspect="1"/>
            </p:cNvSpPr>
            <p:nvPr userDrawn="1"/>
          </p:nvSpPr>
          <p:spPr>
            <a:xfrm>
              <a:off x="27720" y="-647064"/>
              <a:ext cx="547347" cy="540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itchFamily="34" charset="0"/>
              </a:endParaRPr>
            </a:p>
          </p:txBody>
        </p:sp>
        <p:pic>
          <p:nvPicPr>
            <p:cNvPr id="56" name="Picture 55" descr="fill.png"/>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44016" y="-538604"/>
              <a:ext cx="359532" cy="359532"/>
            </a:xfrm>
            <a:prstGeom prst="rect">
              <a:avLst/>
            </a:prstGeom>
          </p:spPr>
        </p:pic>
        <p:pic>
          <p:nvPicPr>
            <p:cNvPr id="57" name="Picture 56" descr="icon_information-whit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22424" y="-391173"/>
              <a:ext cx="121592" cy="320113"/>
            </a:xfrm>
            <a:prstGeom prst="rect">
              <a:avLst/>
            </a:prstGeom>
          </p:spPr>
        </p:pic>
      </p:grpSp>
      <p:pic>
        <p:nvPicPr>
          <p:cNvPr id="2" name="Picture 1"/>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53093" y="269421"/>
            <a:ext cx="6629400" cy="914400"/>
          </a:xfrm>
          <a:prstGeom prst="rect">
            <a:avLst/>
          </a:prstGeom>
        </p:spPr>
      </p:pic>
    </p:spTree>
    <p:extLst>
      <p:ext uri="{BB962C8B-B14F-4D97-AF65-F5344CB8AC3E}">
        <p14:creationId xmlns:p14="http://schemas.microsoft.com/office/powerpoint/2010/main" val="3559283261"/>
      </p:ext>
    </p:extLst>
  </p:cSld>
  <p:clrMap bg1="lt1" tx1="dk1" bg2="lt2" tx2="dk2" accent1="accent1" accent2="accent2" accent3="accent3" accent4="accent4" accent5="accent5" accent6="accent6" hlink="hlink" folHlink="folHlink"/>
  <p:sldLayoutIdLst>
    <p:sldLayoutId id="2147483940" r:id="rId1"/>
    <p:sldLayoutId id="2147483941" r:id="rId2"/>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1800" b="1" i="0" kern="1200" cap="all" baseline="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350" b="0" i="0" kern="1200" cap="none" baseline="0">
          <a:solidFill>
            <a:schemeClr val="bg1"/>
          </a:solidFill>
          <a:latin typeface="+mn-lt"/>
          <a:ea typeface="+mn-ea"/>
          <a:cs typeface="+mn-cs"/>
        </a:defRPr>
      </a:lvl1pPr>
      <a:lvl2pPr marL="189000" indent="134997" algn="l" defTabSz="685783" rtl="0" eaLnBrk="1" latinLnBrk="0" hangingPunct="1">
        <a:lnSpc>
          <a:spcPct val="100000"/>
        </a:lnSpc>
        <a:spcBef>
          <a:spcPts val="375"/>
        </a:spcBef>
        <a:buClr>
          <a:schemeClr val="bg1"/>
        </a:buClr>
        <a:buSzPct val="120000"/>
        <a:buFont typeface="Wingdings" charset="2"/>
        <a:buChar char="§"/>
        <a:defRPr sz="750" kern="1200" cap="all" baseline="0">
          <a:solidFill>
            <a:schemeClr val="bg1"/>
          </a:solidFill>
          <a:latin typeface="+mj-lt"/>
          <a:ea typeface="+mn-ea"/>
          <a:cs typeface="+mn-cs"/>
        </a:defRPr>
      </a:lvl2pPr>
      <a:lvl3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750" kern="1200" baseline="0">
          <a:solidFill>
            <a:schemeClr val="bg1"/>
          </a:solidFill>
          <a:latin typeface="+mn-lt"/>
          <a:ea typeface="+mn-ea"/>
          <a:cs typeface="+mn-cs"/>
        </a:defRPr>
      </a:lvl4pPr>
      <a:lvl5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98470" y="285749"/>
            <a:ext cx="4304389" cy="329059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Text Placeholder 22"/>
          <p:cNvSpPr>
            <a:spLocks noGrp="1"/>
          </p:cNvSpPr>
          <p:nvPr>
            <p:ph type="body" idx="1"/>
          </p:nvPr>
        </p:nvSpPr>
        <p:spPr>
          <a:xfrm>
            <a:off x="4599434" y="3828346"/>
            <a:ext cx="4373483" cy="2786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Footer Placeholder 4"/>
          <p:cNvSpPr>
            <a:spLocks noGrp="1"/>
          </p:cNvSpPr>
          <p:nvPr>
            <p:ph type="ftr" sz="quarter" idx="3"/>
          </p:nvPr>
        </p:nvSpPr>
        <p:spPr>
          <a:xfrm>
            <a:off x="4599433" y="285749"/>
            <a:ext cx="4373480" cy="252000"/>
          </a:xfrm>
          <a:prstGeom prst="rect">
            <a:avLst/>
          </a:prstGeom>
        </p:spPr>
        <p:txBody>
          <a:bodyPr vert="horz" lIns="91440" tIns="45720" rIns="91440" bIns="45720" rtlCol="0" anchor="ctr"/>
          <a:lstStyle>
            <a:lvl1pPr algn="l">
              <a:defRPr sz="675" cap="all" baseline="0">
                <a:solidFill>
                  <a:schemeClr val="bg1"/>
                </a:solidFill>
                <a:latin typeface="+mn-lt"/>
              </a:defRPr>
            </a:lvl1pPr>
          </a:lstStyle>
          <a:p>
            <a:endParaRPr lang="en-US" dirty="0"/>
          </a:p>
        </p:txBody>
      </p:sp>
      <p:sp>
        <p:nvSpPr>
          <p:cNvPr id="27" name="Rectangle 26"/>
          <p:cNvSpPr/>
          <p:nvPr userDrawn="1"/>
        </p:nvSpPr>
        <p:spPr>
          <a:xfrm>
            <a:off x="4599437" y="285752"/>
            <a:ext cx="4374447" cy="6329193"/>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28" name="Straight Connector 27"/>
          <p:cNvCxnSpPr/>
          <p:nvPr userDrawn="1"/>
        </p:nvCxnSpPr>
        <p:spPr>
          <a:xfrm>
            <a:off x="4599435" y="3576348"/>
            <a:ext cx="4374447" cy="1"/>
          </a:xfrm>
          <a:prstGeom prst="line">
            <a:avLst/>
          </a:prstGeom>
          <a:ln w="12700">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188513" y="2019599"/>
            <a:ext cx="1026114" cy="507831"/>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These slides are for use as section dividers or as a way to pull out one statistic or quote.</a:t>
            </a:r>
          </a:p>
        </p:txBody>
      </p:sp>
      <p:grpSp>
        <p:nvGrpSpPr>
          <p:cNvPr id="79" name="Group 78"/>
          <p:cNvGrpSpPr/>
          <p:nvPr userDrawn="1"/>
        </p:nvGrpSpPr>
        <p:grpSpPr>
          <a:xfrm>
            <a:off x="-381" y="7118564"/>
            <a:ext cx="2799942" cy="909387"/>
            <a:chOff x="-508" y="7118557"/>
            <a:chExt cx="3733256" cy="909386"/>
          </a:xfrm>
        </p:grpSpPr>
        <p:grpSp>
          <p:nvGrpSpPr>
            <p:cNvPr id="80" name="Group 79"/>
            <p:cNvGrpSpPr/>
            <p:nvPr userDrawn="1"/>
          </p:nvGrpSpPr>
          <p:grpSpPr>
            <a:xfrm>
              <a:off x="-508" y="7128496"/>
              <a:ext cx="396044" cy="899447"/>
              <a:chOff x="9324528" y="36952"/>
              <a:chExt cx="396044" cy="899447"/>
            </a:xfrm>
          </p:grpSpPr>
          <p:sp>
            <p:nvSpPr>
              <p:cNvPr id="109" name="Rectangle 108"/>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10" name="Rectangle 109"/>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111" name="Rectangle 11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81" name="Group 80"/>
            <p:cNvGrpSpPr/>
            <p:nvPr userDrawn="1"/>
          </p:nvGrpSpPr>
          <p:grpSpPr>
            <a:xfrm>
              <a:off x="940874" y="7118557"/>
              <a:ext cx="396044" cy="909386"/>
              <a:chOff x="9324528" y="27013"/>
              <a:chExt cx="396044" cy="909386"/>
            </a:xfrm>
          </p:grpSpPr>
          <p:sp>
            <p:nvSpPr>
              <p:cNvPr id="106" name="Rectangle 105"/>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7" name="Rectangle 106"/>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108" name="Rectangle 10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82" name="Group 18"/>
            <p:cNvGrpSpPr/>
            <p:nvPr userDrawn="1"/>
          </p:nvGrpSpPr>
          <p:grpSpPr>
            <a:xfrm>
              <a:off x="1420040" y="7118557"/>
              <a:ext cx="396044" cy="909386"/>
              <a:chOff x="9324528" y="27013"/>
              <a:chExt cx="396044" cy="909386"/>
            </a:xfrm>
          </p:grpSpPr>
          <p:sp>
            <p:nvSpPr>
              <p:cNvPr id="103" name="Rectangle 102"/>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4" name="Rectangle 103"/>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105" name="Rectangle 10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83" name="Group 19"/>
            <p:cNvGrpSpPr/>
            <p:nvPr userDrawn="1"/>
          </p:nvGrpSpPr>
          <p:grpSpPr>
            <a:xfrm>
              <a:off x="1899206" y="7118557"/>
              <a:ext cx="396044" cy="909386"/>
              <a:chOff x="9324528" y="27013"/>
              <a:chExt cx="396044" cy="909386"/>
            </a:xfrm>
          </p:grpSpPr>
          <p:sp>
            <p:nvSpPr>
              <p:cNvPr id="100" name="Rectangle 99"/>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101" name="Rectangle 100"/>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102" name="Rectangle 10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84" name="Group 18"/>
            <p:cNvGrpSpPr/>
            <p:nvPr userDrawn="1"/>
          </p:nvGrpSpPr>
          <p:grpSpPr>
            <a:xfrm>
              <a:off x="2378372" y="7118557"/>
              <a:ext cx="418906" cy="909386"/>
              <a:chOff x="9324528" y="27013"/>
              <a:chExt cx="418906" cy="909386"/>
            </a:xfrm>
          </p:grpSpPr>
          <p:sp>
            <p:nvSpPr>
              <p:cNvPr id="97" name="Rectangle 96"/>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98" name="Rectangle 97"/>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99" name="Rectangle 9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85" name="Group 19"/>
            <p:cNvGrpSpPr/>
            <p:nvPr userDrawn="1"/>
          </p:nvGrpSpPr>
          <p:grpSpPr>
            <a:xfrm>
              <a:off x="2857538" y="7128496"/>
              <a:ext cx="396044" cy="899447"/>
              <a:chOff x="9324528" y="36952"/>
              <a:chExt cx="396044" cy="899447"/>
            </a:xfrm>
          </p:grpSpPr>
          <p:sp>
            <p:nvSpPr>
              <p:cNvPr id="94" name="Rectangle 93"/>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95" name="Rectangle 94"/>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96" name="Rectangle 95"/>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86" name="Group 18"/>
            <p:cNvGrpSpPr/>
            <p:nvPr userDrawn="1"/>
          </p:nvGrpSpPr>
          <p:grpSpPr>
            <a:xfrm>
              <a:off x="3336704" y="7128496"/>
              <a:ext cx="396044" cy="899447"/>
              <a:chOff x="9324528" y="36952"/>
              <a:chExt cx="396044" cy="899447"/>
            </a:xfrm>
          </p:grpSpPr>
          <p:sp>
            <p:nvSpPr>
              <p:cNvPr id="91" name="Rectangle 90"/>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92" name="Rectangle 91"/>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93" name="Rectangle 92"/>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87" name="Group 86"/>
            <p:cNvGrpSpPr/>
            <p:nvPr userDrawn="1"/>
          </p:nvGrpSpPr>
          <p:grpSpPr>
            <a:xfrm>
              <a:off x="478658" y="7118557"/>
              <a:ext cx="396044" cy="909386"/>
              <a:chOff x="9324528" y="27013"/>
              <a:chExt cx="396044" cy="909386"/>
            </a:xfrm>
          </p:grpSpPr>
          <p:sp>
            <p:nvSpPr>
              <p:cNvPr id="88" name="Rectangle 87"/>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89" name="Rectangle 88"/>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90" name="Rectangle 8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43" name="Picture 42" descr="icon_camera_circle.png"/>
          <p:cNvPicPr>
            <a:picLocks noChangeAspect="1"/>
          </p:cNvPicPr>
          <p:nvPr userDrawn="1"/>
        </p:nvPicPr>
        <p:blipFill>
          <a:blip r:embed="rId7"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44" name="Picture 43" descr="icon_information-white.png"/>
          <p:cNvPicPr>
            <a:picLocks noChangeAspect="1"/>
          </p:cNvPicPr>
          <p:nvPr userDrawn="1"/>
        </p:nvPicPr>
        <p:blipFill>
          <a:blip r:embed="rId8"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Tree>
    <p:extLst>
      <p:ext uri="{BB962C8B-B14F-4D97-AF65-F5344CB8AC3E}">
        <p14:creationId xmlns:p14="http://schemas.microsoft.com/office/powerpoint/2010/main" val="327857367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3000" b="1" i="0" kern="1200" cap="all" baseline="0">
          <a:solidFill>
            <a:schemeClr val="bg1"/>
          </a:solidFill>
          <a:effectLst>
            <a:outerShdw blurRad="215900" sx="101000" sy="101000" algn="ctr" rotWithShape="0">
              <a:prstClr val="black">
                <a:alpha val="30000"/>
              </a:prstClr>
            </a:outerShdw>
          </a:effectLst>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189000" indent="0" algn="l" defTabSz="685783" rtl="0" eaLnBrk="1" latinLnBrk="0" hangingPunct="1">
        <a:lnSpc>
          <a:spcPct val="100000"/>
        </a:lnSpc>
        <a:spcBef>
          <a:spcPts val="750"/>
        </a:spcBef>
        <a:spcAft>
          <a:spcPts val="450"/>
        </a:spcAft>
        <a:buFontTx/>
        <a:buNone/>
        <a:defRPr sz="1350" b="0" i="0" kern="1200" cap="none" baseline="0">
          <a:solidFill>
            <a:schemeClr val="bg1"/>
          </a:solidFill>
          <a:latin typeface="+mn-lt"/>
          <a:ea typeface="+mn-ea"/>
          <a:cs typeface="+mn-cs"/>
        </a:defRPr>
      </a:lvl1pPr>
      <a:lvl2pPr marL="189000" indent="134997" algn="l" defTabSz="685783" rtl="0" eaLnBrk="1" latinLnBrk="0" hangingPunct="1">
        <a:lnSpc>
          <a:spcPct val="100000"/>
        </a:lnSpc>
        <a:spcBef>
          <a:spcPts val="375"/>
        </a:spcBef>
        <a:buClr>
          <a:schemeClr val="bg1"/>
        </a:buClr>
        <a:buSzPct val="120000"/>
        <a:buFont typeface="Wingdings" charset="2"/>
        <a:buChar char="§"/>
        <a:defRPr sz="750" kern="1200" cap="all" baseline="0">
          <a:solidFill>
            <a:schemeClr val="bg1"/>
          </a:solidFill>
          <a:latin typeface="+mj-lt"/>
          <a:ea typeface="+mn-ea"/>
          <a:cs typeface="+mn-cs"/>
        </a:defRPr>
      </a:lvl2pPr>
      <a:lvl3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3pPr>
      <a:lvl4pPr marL="189000" indent="188996" algn="l" defTabSz="685783" rtl="0" eaLnBrk="1" latinLnBrk="0" hangingPunct="1">
        <a:lnSpc>
          <a:spcPct val="100000"/>
        </a:lnSpc>
        <a:spcBef>
          <a:spcPts val="375"/>
        </a:spcBef>
        <a:spcAft>
          <a:spcPts val="450"/>
        </a:spcAft>
        <a:buClr>
          <a:schemeClr val="bg1"/>
        </a:buClr>
        <a:buSzPct val="110000"/>
        <a:buFont typeface="Wingdings" charset="2"/>
        <a:buChar char="§"/>
        <a:defRPr sz="750" kern="1200" baseline="0">
          <a:solidFill>
            <a:schemeClr val="bg1"/>
          </a:solidFill>
          <a:latin typeface="+mn-lt"/>
          <a:ea typeface="+mn-ea"/>
          <a:cs typeface="+mn-cs"/>
        </a:defRPr>
      </a:lvl4pPr>
      <a:lvl5pPr marL="189000" indent="0" algn="l" defTabSz="685783" rtl="0" eaLnBrk="1" latinLnBrk="0" hangingPunct="1">
        <a:lnSpc>
          <a:spcPct val="100000"/>
        </a:lnSpc>
        <a:spcBef>
          <a:spcPts val="375"/>
        </a:spcBef>
        <a:buSzPct val="120000"/>
        <a:buFontTx/>
        <a:buNone/>
        <a:defRPr sz="750" kern="1200" baseline="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9550" y="6362943"/>
            <a:ext cx="4389882" cy="252000"/>
          </a:xfrm>
          <a:prstGeom prst="rect">
            <a:avLst/>
          </a:prstGeom>
        </p:spPr>
        <p:txBody>
          <a:bodyPr vert="horz" lIns="91440" tIns="45720" rIns="91440" bIns="45720" rtlCol="0" anchor="ctr"/>
          <a:lstStyle>
            <a:lvl1pPr algn="l">
              <a:defRPr sz="675" cap="all" baseline="0">
                <a:solidFill>
                  <a:schemeClr val="accent5"/>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8" name="Date Placeholder 3"/>
          <p:cNvSpPr txBox="1">
            <a:spLocks/>
          </p:cNvSpPr>
          <p:nvPr userDrawn="1"/>
        </p:nvSpPr>
        <p:spPr>
          <a:xfrm>
            <a:off x="5385060" y="5665015"/>
            <a:ext cx="695325" cy="274637"/>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600" smtClean="0"/>
              <a:pPr/>
              <a:t>25/04/2019</a:t>
            </a:fld>
            <a:endParaRPr lang="en-US" sz="600" dirty="0"/>
          </a:p>
        </p:txBody>
      </p:sp>
      <p:sp>
        <p:nvSpPr>
          <p:cNvPr id="11" name="Rectangle 10"/>
          <p:cNvSpPr/>
          <p:nvPr userDrawn="1"/>
        </p:nvSpPr>
        <p:spPr>
          <a:xfrm>
            <a:off x="209550" y="6362943"/>
            <a:ext cx="87588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p:cNvSpPr/>
          <p:nvPr userDrawn="1"/>
        </p:nvSpPr>
        <p:spPr>
          <a:xfrm>
            <a:off x="4599436" y="6362943"/>
            <a:ext cx="4374447" cy="252000"/>
          </a:xfrm>
          <a:prstGeom prst="rect">
            <a:avLst/>
          </a:prstGeom>
          <a:solidFill>
            <a:srgbClr val="4D6B89"/>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Date Placeholder 3"/>
          <p:cNvSpPr>
            <a:spLocks noGrp="1"/>
          </p:cNvSpPr>
          <p:nvPr>
            <p:ph type="dt" sz="half" idx="2"/>
          </p:nvPr>
        </p:nvSpPr>
        <p:spPr>
          <a:xfrm>
            <a:off x="4599436" y="6362943"/>
            <a:ext cx="4374447" cy="252000"/>
          </a:xfrm>
          <a:prstGeom prst="rect">
            <a:avLst/>
          </a:prstGeom>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1FA6FC9F-61D2-4C49-825D-FCC69A6A6268}" type="datetime1">
              <a:rPr lang="en-GB" smtClean="0"/>
              <a:pPr/>
              <a:t>25/04/2019</a:t>
            </a:fld>
            <a:endParaRPr lang="en-US" dirty="0"/>
          </a:p>
        </p:txBody>
      </p:sp>
      <p:sp>
        <p:nvSpPr>
          <p:cNvPr id="3" name="Text Placeholder 2"/>
          <p:cNvSpPr>
            <a:spLocks noGrp="1" noChangeAspect="1"/>
          </p:cNvSpPr>
          <p:nvPr>
            <p:ph type="body" idx="1"/>
          </p:nvPr>
        </p:nvSpPr>
        <p:spPr>
          <a:xfrm>
            <a:off x="209550" y="1165471"/>
            <a:ext cx="8758800" cy="5011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209550" y="250372"/>
            <a:ext cx="8758800" cy="82361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Box 13"/>
          <p:cNvSpPr txBox="1"/>
          <p:nvPr userDrawn="1"/>
        </p:nvSpPr>
        <p:spPr>
          <a:xfrm>
            <a:off x="-1188513" y="2019599"/>
            <a:ext cx="1026114" cy="88870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To format</a:t>
            </a:r>
            <a:r>
              <a:rPr lang="en-GB" sz="825" baseline="0" dirty="0" smtClean="0">
                <a:solidFill>
                  <a:srgbClr val="000000"/>
                </a:solidFill>
                <a:latin typeface="Calibri Light" pitchFamily="34" charset="0"/>
              </a:rPr>
              <a:t> bullet points correctly</a:t>
            </a:r>
            <a:r>
              <a:rPr lang="en-GB" sz="825" dirty="0" smtClean="0">
                <a:solidFill>
                  <a:srgbClr val="000000"/>
                </a:solidFill>
                <a:latin typeface="Calibri Light" pitchFamily="34" charset="0"/>
              </a:rPr>
              <a:t> click the ‘Tab’ button at the top of the screen in the menu bar (to</a:t>
            </a:r>
            <a:r>
              <a:rPr lang="en-GB" sz="825" baseline="0" dirty="0" smtClean="0">
                <a:solidFill>
                  <a:srgbClr val="000000"/>
                </a:solidFill>
                <a:latin typeface="Calibri Light" pitchFamily="34" charset="0"/>
              </a:rPr>
              <a:t> the right of the ’Bullet’ and ‘Numbering’ buttons)</a:t>
            </a:r>
            <a:r>
              <a:rPr lang="en-GB" sz="825" dirty="0" smtClean="0">
                <a:solidFill>
                  <a:srgbClr val="000000"/>
                </a:solidFill>
                <a:latin typeface="Calibri Light" pitchFamily="34" charset="0"/>
              </a:rPr>
              <a:t>.</a:t>
            </a:r>
          </a:p>
        </p:txBody>
      </p:sp>
      <p:sp>
        <p:nvSpPr>
          <p:cNvPr id="18" name="TextBox 17"/>
          <p:cNvSpPr txBox="1"/>
          <p:nvPr userDrawn="1"/>
        </p:nvSpPr>
        <p:spPr>
          <a:xfrm>
            <a:off x="-1188513" y="3335781"/>
            <a:ext cx="1026114" cy="203132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First level style should be used for slide sub</a:t>
            </a:r>
            <a:r>
              <a:rPr lang="en-GB" sz="825" baseline="0" dirty="0" smtClean="0">
                <a:solidFill>
                  <a:srgbClr val="000000"/>
                </a:solidFill>
                <a:latin typeface="Calibri Light" pitchFamily="34" charset="0"/>
              </a:rPr>
              <a:t> headings.</a:t>
            </a:r>
          </a:p>
          <a:p>
            <a:r>
              <a:rPr lang="en-GB" sz="825" baseline="0" dirty="0" smtClean="0">
                <a:solidFill>
                  <a:srgbClr val="000000"/>
                </a:solidFill>
                <a:latin typeface="Calibri Light" pitchFamily="34" charset="0"/>
              </a:rPr>
              <a:t>Second level style should be used for main bullet points.</a:t>
            </a:r>
          </a:p>
          <a:p>
            <a:r>
              <a:rPr lang="en-GB" sz="825" dirty="0" smtClean="0">
                <a:solidFill>
                  <a:srgbClr val="000000"/>
                </a:solidFill>
                <a:latin typeface="Calibri Light" pitchFamily="34" charset="0"/>
              </a:rPr>
              <a:t>Third level style should be used for text</a:t>
            </a:r>
            <a:r>
              <a:rPr lang="en-GB" sz="825" baseline="0" dirty="0" smtClean="0">
                <a:solidFill>
                  <a:srgbClr val="000000"/>
                </a:solidFill>
                <a:latin typeface="Calibri Light" pitchFamily="34" charset="0"/>
              </a:rPr>
              <a:t> supporting the main bullet.</a:t>
            </a:r>
          </a:p>
          <a:p>
            <a:r>
              <a:rPr lang="en-GB" sz="825" baseline="0" dirty="0" smtClean="0">
                <a:solidFill>
                  <a:srgbClr val="000000"/>
                </a:solidFill>
                <a:latin typeface="Calibri Light" pitchFamily="34" charset="0"/>
              </a:rPr>
              <a:t>Fourth level style should be used for sub bullets. </a:t>
            </a:r>
          </a:p>
          <a:p>
            <a:r>
              <a:rPr lang="en-GB" sz="825" dirty="0" smtClean="0">
                <a:solidFill>
                  <a:srgbClr val="000000"/>
                </a:solidFill>
                <a:latin typeface="Calibri Light" pitchFamily="34" charset="0"/>
              </a:rPr>
              <a:t>Fifth level</a:t>
            </a:r>
            <a:r>
              <a:rPr lang="en-GB" sz="825" baseline="0" dirty="0" smtClean="0">
                <a:solidFill>
                  <a:srgbClr val="000000"/>
                </a:solidFill>
                <a:latin typeface="Calibri Light" pitchFamily="34" charset="0"/>
              </a:rPr>
              <a:t> text should be used for image captions</a:t>
            </a:r>
            <a:endParaRPr lang="en-GB" sz="825" dirty="0" smtClean="0">
              <a:solidFill>
                <a:srgbClr val="000000"/>
              </a:solidFill>
              <a:latin typeface="Calibri Light" pitchFamily="34" charset="0"/>
            </a:endParaRPr>
          </a:p>
        </p:txBody>
      </p:sp>
      <p:grpSp>
        <p:nvGrpSpPr>
          <p:cNvPr id="48" name="Group 47"/>
          <p:cNvGrpSpPr/>
          <p:nvPr userDrawn="1"/>
        </p:nvGrpSpPr>
        <p:grpSpPr>
          <a:xfrm>
            <a:off x="-381" y="7118564"/>
            <a:ext cx="2799942" cy="909387"/>
            <a:chOff x="-508" y="7118557"/>
            <a:chExt cx="3733256" cy="909386"/>
          </a:xfrm>
        </p:grpSpPr>
        <p:grpSp>
          <p:nvGrpSpPr>
            <p:cNvPr id="49" name="Group 48"/>
            <p:cNvGrpSpPr/>
            <p:nvPr userDrawn="1"/>
          </p:nvGrpSpPr>
          <p:grpSpPr>
            <a:xfrm>
              <a:off x="-508" y="7128496"/>
              <a:ext cx="396044" cy="899447"/>
              <a:chOff x="9324528" y="36952"/>
              <a:chExt cx="396044" cy="899447"/>
            </a:xfrm>
          </p:grpSpPr>
          <p:sp>
            <p:nvSpPr>
              <p:cNvPr id="78" name="Rectangle 77"/>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9" name="Rectangle 78"/>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0" name="Rectangle 7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50" name="Group 49"/>
            <p:cNvGrpSpPr/>
            <p:nvPr userDrawn="1"/>
          </p:nvGrpSpPr>
          <p:grpSpPr>
            <a:xfrm>
              <a:off x="940874" y="7118557"/>
              <a:ext cx="396044" cy="909386"/>
              <a:chOff x="9324528" y="27013"/>
              <a:chExt cx="396044" cy="909386"/>
            </a:xfrm>
          </p:grpSpPr>
          <p:sp>
            <p:nvSpPr>
              <p:cNvPr id="75" name="Rectangle 74"/>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6" name="Rectangle 75"/>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77" name="Rectangle 7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51" name="Group 18"/>
            <p:cNvGrpSpPr/>
            <p:nvPr userDrawn="1"/>
          </p:nvGrpSpPr>
          <p:grpSpPr>
            <a:xfrm>
              <a:off x="1420040" y="7118557"/>
              <a:ext cx="396044" cy="909386"/>
              <a:chOff x="9324528" y="27013"/>
              <a:chExt cx="396044" cy="909386"/>
            </a:xfrm>
          </p:grpSpPr>
          <p:sp>
            <p:nvSpPr>
              <p:cNvPr id="72" name="Rectangle 71"/>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3" name="Rectangle 72"/>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74" name="Rectangle 73"/>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52" name="Group 19"/>
            <p:cNvGrpSpPr/>
            <p:nvPr userDrawn="1"/>
          </p:nvGrpSpPr>
          <p:grpSpPr>
            <a:xfrm>
              <a:off x="1899206" y="7118557"/>
              <a:ext cx="396044" cy="909386"/>
              <a:chOff x="9324528" y="27013"/>
              <a:chExt cx="396044" cy="909386"/>
            </a:xfrm>
          </p:grpSpPr>
          <p:sp>
            <p:nvSpPr>
              <p:cNvPr id="69" name="Rectangle 68"/>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0" name="Rectangle 69"/>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71" name="Rectangle 7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53" name="Group 18"/>
            <p:cNvGrpSpPr/>
            <p:nvPr userDrawn="1"/>
          </p:nvGrpSpPr>
          <p:grpSpPr>
            <a:xfrm>
              <a:off x="2378372" y="7118557"/>
              <a:ext cx="418906" cy="909386"/>
              <a:chOff x="9324528" y="27013"/>
              <a:chExt cx="418906" cy="909386"/>
            </a:xfrm>
          </p:grpSpPr>
          <p:sp>
            <p:nvSpPr>
              <p:cNvPr id="66" name="Rectangle 65"/>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7" name="Rectangle 66"/>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68" name="Rectangle 6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54" name="Group 19"/>
            <p:cNvGrpSpPr/>
            <p:nvPr userDrawn="1"/>
          </p:nvGrpSpPr>
          <p:grpSpPr>
            <a:xfrm>
              <a:off x="2857538" y="7128496"/>
              <a:ext cx="396044" cy="899447"/>
              <a:chOff x="9324528" y="36952"/>
              <a:chExt cx="396044" cy="899447"/>
            </a:xfrm>
          </p:grpSpPr>
          <p:sp>
            <p:nvSpPr>
              <p:cNvPr id="63" name="Rectangle 62"/>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4" name="Rectangle 63"/>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65" name="Rectangle 6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55" name="Group 18"/>
            <p:cNvGrpSpPr/>
            <p:nvPr userDrawn="1"/>
          </p:nvGrpSpPr>
          <p:grpSpPr>
            <a:xfrm>
              <a:off x="3336704" y="7128496"/>
              <a:ext cx="396044" cy="899447"/>
              <a:chOff x="9324528" y="36952"/>
              <a:chExt cx="396044" cy="899447"/>
            </a:xfrm>
          </p:grpSpPr>
          <p:sp>
            <p:nvSpPr>
              <p:cNvPr id="60" name="Rectangle 59"/>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1" name="Rectangle 60"/>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62" name="Rectangle 6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56" name="Group 55"/>
            <p:cNvGrpSpPr/>
            <p:nvPr userDrawn="1"/>
          </p:nvGrpSpPr>
          <p:grpSpPr>
            <a:xfrm>
              <a:off x="478658" y="7118557"/>
              <a:ext cx="396044" cy="909386"/>
              <a:chOff x="9324528" y="27013"/>
              <a:chExt cx="396044" cy="909386"/>
            </a:xfrm>
          </p:grpSpPr>
          <p:sp>
            <p:nvSpPr>
              <p:cNvPr id="57" name="Rectangle 56"/>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58" name="Rectangle 57"/>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59" name="Rectangle 5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83" name="Picture 82" descr="icon_camera_circl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84" name="Picture 83" descr="icon_information-white.png"/>
          <p:cNvPicPr>
            <a:picLocks noChangeAspect="1"/>
          </p:cNvPicPr>
          <p:nvPr userDrawn="1"/>
        </p:nvPicPr>
        <p:blipFill>
          <a:blip r:embed="rId7"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Tree>
    <p:extLst>
      <p:ext uri="{BB962C8B-B14F-4D97-AF65-F5344CB8AC3E}">
        <p14:creationId xmlns:p14="http://schemas.microsoft.com/office/powerpoint/2010/main" val="429166491"/>
      </p:ext>
    </p:extLst>
  </p:cSld>
  <p:clrMap bg1="lt1" tx1="dk1" bg2="lt2" tx2="dk2" accent1="accent1" accent2="accent2" accent3="accent3" accent4="accent4" accent5="accent5" accent6="accent6" hlink="hlink" folHlink="folHlink"/>
  <p:sldLayoutIdLst>
    <p:sldLayoutId id="2147483849" r:id="rId1"/>
    <p:sldLayoutId id="2147483915" r:id="rId2"/>
    <p:sldLayoutId id="2147483851" r:id="rId3"/>
    <p:sldLayoutId id="2147483852" r:id="rId4"/>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0" indent="0" algn="l" defTabSz="685783" rtl="0" eaLnBrk="1" latinLnBrk="0" hangingPunct="1">
        <a:lnSpc>
          <a:spcPct val="100000"/>
        </a:lnSpc>
        <a:spcBef>
          <a:spcPts val="0"/>
        </a:spcBef>
        <a:spcAft>
          <a:spcPts val="900"/>
        </a:spcAft>
        <a:buFontTx/>
        <a:buNone/>
        <a:defRPr sz="2400" b="1" i="0" kern="1200" cap="none" baseline="0">
          <a:solidFill>
            <a:schemeClr val="accent5"/>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9550" y="6362943"/>
            <a:ext cx="4389882" cy="252000"/>
          </a:xfrm>
          <a:prstGeom prst="rect">
            <a:avLst/>
          </a:prstGeom>
        </p:spPr>
        <p:txBody>
          <a:bodyPr vert="horz" lIns="91440" tIns="45720" rIns="91440" bIns="45720" rtlCol="0" anchor="ctr"/>
          <a:lstStyle>
            <a:lvl1pPr algn="l">
              <a:defRPr sz="675" cap="all" baseline="0">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8" name="Date Placeholder 3"/>
          <p:cNvSpPr txBox="1">
            <a:spLocks/>
          </p:cNvSpPr>
          <p:nvPr userDrawn="1"/>
        </p:nvSpPr>
        <p:spPr>
          <a:xfrm>
            <a:off x="5385060" y="5665015"/>
            <a:ext cx="695325" cy="274637"/>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600" smtClean="0"/>
              <a:pPr/>
              <a:t>25/04/2019</a:t>
            </a:fld>
            <a:endParaRPr lang="en-US" sz="600" dirty="0"/>
          </a:p>
        </p:txBody>
      </p:sp>
      <p:sp>
        <p:nvSpPr>
          <p:cNvPr id="11" name="Rectangle 10"/>
          <p:cNvSpPr/>
          <p:nvPr userDrawn="1"/>
        </p:nvSpPr>
        <p:spPr>
          <a:xfrm>
            <a:off x="209550" y="6362943"/>
            <a:ext cx="87588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p:cNvSpPr/>
          <p:nvPr userDrawn="1"/>
        </p:nvSpPr>
        <p:spPr>
          <a:xfrm>
            <a:off x="4599436" y="6362943"/>
            <a:ext cx="4374447" cy="252000"/>
          </a:xfrm>
          <a:prstGeom prst="rect">
            <a:avLst/>
          </a:prstGeom>
          <a:solidFill>
            <a:schemeClr val="accent3"/>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Date Placeholder 3"/>
          <p:cNvSpPr>
            <a:spLocks noGrp="1"/>
          </p:cNvSpPr>
          <p:nvPr>
            <p:ph type="dt" sz="half" idx="2"/>
          </p:nvPr>
        </p:nvSpPr>
        <p:spPr>
          <a:xfrm>
            <a:off x="4599436" y="6362943"/>
            <a:ext cx="4374447" cy="252000"/>
          </a:xfrm>
          <a:prstGeom prst="rect">
            <a:avLst/>
          </a:prstGeom>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1FA6FC9F-61D2-4C49-825D-FCC69A6A6268}" type="datetime1">
              <a:rPr lang="en-GB" smtClean="0"/>
              <a:pPr/>
              <a:t>25/04/2019</a:t>
            </a:fld>
            <a:endParaRPr lang="en-US" dirty="0"/>
          </a:p>
        </p:txBody>
      </p:sp>
      <p:sp>
        <p:nvSpPr>
          <p:cNvPr id="3" name="Text Placeholder 2"/>
          <p:cNvSpPr>
            <a:spLocks noGrp="1"/>
          </p:cNvSpPr>
          <p:nvPr>
            <p:ph type="body" idx="1"/>
          </p:nvPr>
        </p:nvSpPr>
        <p:spPr>
          <a:xfrm>
            <a:off x="209550" y="1083926"/>
            <a:ext cx="8758800" cy="50930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209550" y="250372"/>
            <a:ext cx="8758800" cy="83355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Box 13"/>
          <p:cNvSpPr txBox="1"/>
          <p:nvPr userDrawn="1"/>
        </p:nvSpPr>
        <p:spPr>
          <a:xfrm>
            <a:off x="-1188513" y="2019599"/>
            <a:ext cx="1026114" cy="88870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To format</a:t>
            </a:r>
            <a:r>
              <a:rPr lang="en-GB" sz="825" baseline="0" dirty="0" smtClean="0">
                <a:solidFill>
                  <a:srgbClr val="000000"/>
                </a:solidFill>
                <a:latin typeface="Calibri Light" pitchFamily="34" charset="0"/>
              </a:rPr>
              <a:t> bullet points correctly</a:t>
            </a:r>
            <a:r>
              <a:rPr lang="en-GB" sz="825" dirty="0" smtClean="0">
                <a:solidFill>
                  <a:srgbClr val="000000"/>
                </a:solidFill>
                <a:latin typeface="Calibri Light" pitchFamily="34" charset="0"/>
              </a:rPr>
              <a:t> click the ‘Tab’ button at the top of the screen in the menu bar (to</a:t>
            </a:r>
            <a:r>
              <a:rPr lang="en-GB" sz="825" baseline="0" dirty="0" smtClean="0">
                <a:solidFill>
                  <a:srgbClr val="000000"/>
                </a:solidFill>
                <a:latin typeface="Calibri Light" pitchFamily="34" charset="0"/>
              </a:rPr>
              <a:t> the right of the ’Bullet’ and ‘Numbering’ buttons)</a:t>
            </a:r>
            <a:r>
              <a:rPr lang="en-GB" sz="825" dirty="0" smtClean="0">
                <a:solidFill>
                  <a:srgbClr val="000000"/>
                </a:solidFill>
                <a:latin typeface="Calibri Light" pitchFamily="34" charset="0"/>
              </a:rPr>
              <a:t>.</a:t>
            </a:r>
          </a:p>
        </p:txBody>
      </p:sp>
      <p:sp>
        <p:nvSpPr>
          <p:cNvPr id="18" name="TextBox 17"/>
          <p:cNvSpPr txBox="1"/>
          <p:nvPr userDrawn="1"/>
        </p:nvSpPr>
        <p:spPr>
          <a:xfrm>
            <a:off x="-1188513" y="3335781"/>
            <a:ext cx="1026114" cy="203132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First level style should be used for slide sub</a:t>
            </a:r>
            <a:r>
              <a:rPr lang="en-GB" sz="825" baseline="0" dirty="0" smtClean="0">
                <a:solidFill>
                  <a:srgbClr val="000000"/>
                </a:solidFill>
                <a:latin typeface="Calibri Light" pitchFamily="34" charset="0"/>
              </a:rPr>
              <a:t> headings.</a:t>
            </a:r>
          </a:p>
          <a:p>
            <a:r>
              <a:rPr lang="en-GB" sz="825" baseline="0" dirty="0" smtClean="0">
                <a:solidFill>
                  <a:srgbClr val="000000"/>
                </a:solidFill>
                <a:latin typeface="Calibri Light" pitchFamily="34" charset="0"/>
              </a:rPr>
              <a:t>Second level style should be used for main bullet points.</a:t>
            </a:r>
          </a:p>
          <a:p>
            <a:r>
              <a:rPr lang="en-GB" sz="825" dirty="0" smtClean="0">
                <a:solidFill>
                  <a:srgbClr val="000000"/>
                </a:solidFill>
                <a:latin typeface="Calibri Light" pitchFamily="34" charset="0"/>
              </a:rPr>
              <a:t>Third level style should be used for text</a:t>
            </a:r>
            <a:r>
              <a:rPr lang="en-GB" sz="825" baseline="0" dirty="0" smtClean="0">
                <a:solidFill>
                  <a:srgbClr val="000000"/>
                </a:solidFill>
                <a:latin typeface="Calibri Light" pitchFamily="34" charset="0"/>
              </a:rPr>
              <a:t> supporting the main bullet.</a:t>
            </a:r>
          </a:p>
          <a:p>
            <a:r>
              <a:rPr lang="en-GB" sz="825" baseline="0" dirty="0" smtClean="0">
                <a:solidFill>
                  <a:srgbClr val="000000"/>
                </a:solidFill>
                <a:latin typeface="Calibri Light" pitchFamily="34" charset="0"/>
              </a:rPr>
              <a:t>Fourth level style should be used for sub bullets. </a:t>
            </a:r>
          </a:p>
          <a:p>
            <a:r>
              <a:rPr lang="en-GB" sz="825" dirty="0" smtClean="0">
                <a:solidFill>
                  <a:srgbClr val="000000"/>
                </a:solidFill>
                <a:latin typeface="Calibri Light" pitchFamily="34" charset="0"/>
              </a:rPr>
              <a:t>Fifth level</a:t>
            </a:r>
            <a:r>
              <a:rPr lang="en-GB" sz="825" baseline="0" dirty="0" smtClean="0">
                <a:solidFill>
                  <a:srgbClr val="000000"/>
                </a:solidFill>
                <a:latin typeface="Calibri Light" pitchFamily="34" charset="0"/>
              </a:rPr>
              <a:t> text should be used for image captions</a:t>
            </a:r>
            <a:endParaRPr lang="en-GB" sz="825" dirty="0" smtClean="0">
              <a:solidFill>
                <a:srgbClr val="000000"/>
              </a:solidFill>
              <a:latin typeface="Calibri Light" pitchFamily="34" charset="0"/>
            </a:endParaRPr>
          </a:p>
        </p:txBody>
      </p:sp>
      <p:grpSp>
        <p:nvGrpSpPr>
          <p:cNvPr id="48" name="Group 47"/>
          <p:cNvGrpSpPr/>
          <p:nvPr userDrawn="1"/>
        </p:nvGrpSpPr>
        <p:grpSpPr>
          <a:xfrm>
            <a:off x="-381" y="7118564"/>
            <a:ext cx="2799942" cy="909387"/>
            <a:chOff x="-508" y="7118557"/>
            <a:chExt cx="3733256" cy="909386"/>
          </a:xfrm>
        </p:grpSpPr>
        <p:grpSp>
          <p:nvGrpSpPr>
            <p:cNvPr id="49" name="Group 48"/>
            <p:cNvGrpSpPr/>
            <p:nvPr userDrawn="1"/>
          </p:nvGrpSpPr>
          <p:grpSpPr>
            <a:xfrm>
              <a:off x="-508" y="7128496"/>
              <a:ext cx="396044" cy="899447"/>
              <a:chOff x="9324528" y="36952"/>
              <a:chExt cx="396044" cy="899447"/>
            </a:xfrm>
          </p:grpSpPr>
          <p:sp>
            <p:nvSpPr>
              <p:cNvPr id="78" name="Rectangle 77"/>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9" name="Rectangle 78"/>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0" name="Rectangle 7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50" name="Group 49"/>
            <p:cNvGrpSpPr/>
            <p:nvPr userDrawn="1"/>
          </p:nvGrpSpPr>
          <p:grpSpPr>
            <a:xfrm>
              <a:off x="940874" y="7118557"/>
              <a:ext cx="396044" cy="909386"/>
              <a:chOff x="9324528" y="27013"/>
              <a:chExt cx="396044" cy="909386"/>
            </a:xfrm>
          </p:grpSpPr>
          <p:sp>
            <p:nvSpPr>
              <p:cNvPr id="75" name="Rectangle 74"/>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6" name="Rectangle 75"/>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77" name="Rectangle 7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51" name="Group 18"/>
            <p:cNvGrpSpPr/>
            <p:nvPr userDrawn="1"/>
          </p:nvGrpSpPr>
          <p:grpSpPr>
            <a:xfrm>
              <a:off x="1420040" y="7118557"/>
              <a:ext cx="396044" cy="909386"/>
              <a:chOff x="9324528" y="27013"/>
              <a:chExt cx="396044" cy="909386"/>
            </a:xfrm>
          </p:grpSpPr>
          <p:sp>
            <p:nvSpPr>
              <p:cNvPr id="72" name="Rectangle 71"/>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3" name="Rectangle 72"/>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74" name="Rectangle 73"/>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52" name="Group 19"/>
            <p:cNvGrpSpPr/>
            <p:nvPr userDrawn="1"/>
          </p:nvGrpSpPr>
          <p:grpSpPr>
            <a:xfrm>
              <a:off x="1899206" y="7118557"/>
              <a:ext cx="396044" cy="909386"/>
              <a:chOff x="9324528" y="27013"/>
              <a:chExt cx="396044" cy="909386"/>
            </a:xfrm>
          </p:grpSpPr>
          <p:sp>
            <p:nvSpPr>
              <p:cNvPr id="69" name="Rectangle 68"/>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0" name="Rectangle 69"/>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71" name="Rectangle 7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53" name="Group 18"/>
            <p:cNvGrpSpPr/>
            <p:nvPr userDrawn="1"/>
          </p:nvGrpSpPr>
          <p:grpSpPr>
            <a:xfrm>
              <a:off x="2378372" y="7118557"/>
              <a:ext cx="418906" cy="909386"/>
              <a:chOff x="9324528" y="27013"/>
              <a:chExt cx="418906" cy="909386"/>
            </a:xfrm>
          </p:grpSpPr>
          <p:sp>
            <p:nvSpPr>
              <p:cNvPr id="66" name="Rectangle 65"/>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7" name="Rectangle 66"/>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68" name="Rectangle 6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54" name="Group 19"/>
            <p:cNvGrpSpPr/>
            <p:nvPr userDrawn="1"/>
          </p:nvGrpSpPr>
          <p:grpSpPr>
            <a:xfrm>
              <a:off x="2857538" y="7128496"/>
              <a:ext cx="396044" cy="899447"/>
              <a:chOff x="9324528" y="36952"/>
              <a:chExt cx="396044" cy="899447"/>
            </a:xfrm>
          </p:grpSpPr>
          <p:sp>
            <p:nvSpPr>
              <p:cNvPr id="63" name="Rectangle 62"/>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4" name="Rectangle 63"/>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65" name="Rectangle 6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55" name="Group 18"/>
            <p:cNvGrpSpPr/>
            <p:nvPr userDrawn="1"/>
          </p:nvGrpSpPr>
          <p:grpSpPr>
            <a:xfrm>
              <a:off x="3336704" y="7128496"/>
              <a:ext cx="396044" cy="899447"/>
              <a:chOff x="9324528" y="36952"/>
              <a:chExt cx="396044" cy="899447"/>
            </a:xfrm>
          </p:grpSpPr>
          <p:sp>
            <p:nvSpPr>
              <p:cNvPr id="60" name="Rectangle 59"/>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1" name="Rectangle 60"/>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62" name="Rectangle 6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56" name="Group 55"/>
            <p:cNvGrpSpPr/>
            <p:nvPr userDrawn="1"/>
          </p:nvGrpSpPr>
          <p:grpSpPr>
            <a:xfrm>
              <a:off x="478658" y="7118557"/>
              <a:ext cx="396044" cy="909386"/>
              <a:chOff x="9324528" y="27013"/>
              <a:chExt cx="396044" cy="909386"/>
            </a:xfrm>
          </p:grpSpPr>
          <p:sp>
            <p:nvSpPr>
              <p:cNvPr id="57" name="Rectangle 56"/>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58" name="Rectangle 57"/>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59" name="Rectangle 5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81" name="Picture 80" descr="icon_camera_circl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82" name="Picture 81" descr="icon_information-white.png"/>
          <p:cNvPicPr>
            <a:picLocks noChangeAspect="1"/>
          </p:cNvPicPr>
          <p:nvPr userDrawn="1"/>
        </p:nvPicPr>
        <p:blipFill>
          <a:blip r:embed="rId7"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Tree>
    <p:extLst>
      <p:ext uri="{BB962C8B-B14F-4D97-AF65-F5344CB8AC3E}">
        <p14:creationId xmlns:p14="http://schemas.microsoft.com/office/powerpoint/2010/main" val="1109666511"/>
      </p:ext>
    </p:extLst>
  </p:cSld>
  <p:clrMap bg1="lt1" tx1="dk1" bg2="lt2" tx2="dk2" accent1="accent1" accent2="accent2" accent3="accent3" accent4="accent4" accent5="accent5" accent6="accent6" hlink="hlink" folHlink="folHlink"/>
  <p:sldLayoutIdLst>
    <p:sldLayoutId id="2147483886" r:id="rId1"/>
    <p:sldLayoutId id="2147483916" r:id="rId2"/>
    <p:sldLayoutId id="2147483888" r:id="rId3"/>
    <p:sldLayoutId id="2147483889" r:id="rId4"/>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0" indent="0" algn="l" defTabSz="685783" rtl="0" eaLnBrk="1" latinLnBrk="0" hangingPunct="1">
        <a:lnSpc>
          <a:spcPct val="100000"/>
        </a:lnSpc>
        <a:spcBef>
          <a:spcPts val="0"/>
        </a:spcBef>
        <a:spcAft>
          <a:spcPts val="900"/>
        </a:spcAft>
        <a:buFontTx/>
        <a:buNone/>
        <a:defRPr sz="2400" b="1" i="0" kern="1200" cap="none" baseline="0">
          <a:solidFill>
            <a:schemeClr val="accent3"/>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9550" y="6362943"/>
            <a:ext cx="4389882" cy="252000"/>
          </a:xfrm>
          <a:prstGeom prst="rect">
            <a:avLst/>
          </a:prstGeom>
        </p:spPr>
        <p:txBody>
          <a:bodyPr vert="horz" lIns="91440" tIns="45720" rIns="91440" bIns="45720" rtlCol="0" anchor="ctr"/>
          <a:lstStyle>
            <a:lvl1pPr algn="l">
              <a:defRPr sz="675" cap="all" baseline="0">
                <a:solidFill>
                  <a:schemeClr val="accent4"/>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8" name="Date Placeholder 3"/>
          <p:cNvSpPr txBox="1">
            <a:spLocks/>
          </p:cNvSpPr>
          <p:nvPr userDrawn="1"/>
        </p:nvSpPr>
        <p:spPr>
          <a:xfrm>
            <a:off x="5385060" y="5665015"/>
            <a:ext cx="695325" cy="274637"/>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600" smtClean="0"/>
              <a:pPr/>
              <a:t>25/04/2019</a:t>
            </a:fld>
            <a:endParaRPr lang="en-US" sz="600" dirty="0"/>
          </a:p>
        </p:txBody>
      </p:sp>
      <p:sp>
        <p:nvSpPr>
          <p:cNvPr id="11" name="Rectangle 10"/>
          <p:cNvSpPr/>
          <p:nvPr userDrawn="1"/>
        </p:nvSpPr>
        <p:spPr>
          <a:xfrm>
            <a:off x="209550" y="6362943"/>
            <a:ext cx="87588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p:cNvSpPr/>
          <p:nvPr userDrawn="1"/>
        </p:nvSpPr>
        <p:spPr>
          <a:xfrm>
            <a:off x="4599436" y="6362943"/>
            <a:ext cx="4374447" cy="252000"/>
          </a:xfrm>
          <a:prstGeom prst="rect">
            <a:avLst/>
          </a:prstGeom>
          <a:solidFill>
            <a:schemeClr val="accent4"/>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Date Placeholder 3"/>
          <p:cNvSpPr>
            <a:spLocks noGrp="1"/>
          </p:cNvSpPr>
          <p:nvPr>
            <p:ph type="dt" sz="half" idx="2"/>
          </p:nvPr>
        </p:nvSpPr>
        <p:spPr>
          <a:xfrm>
            <a:off x="4599436" y="6362943"/>
            <a:ext cx="4374447" cy="252000"/>
          </a:xfrm>
          <a:prstGeom prst="rect">
            <a:avLst/>
          </a:prstGeom>
        </p:spPr>
        <p:txBody>
          <a:bodyPr vert="horz" lIns="91440" tIns="45720" rIns="91440" bIns="45720" rtlCol="0" anchor="ctr"/>
          <a:lstStyle>
            <a:lvl1pPr algn="r">
              <a:defRPr sz="750" cap="all"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1FA6FC9F-61D2-4C49-825D-FCC69A6A6268}" type="datetime1">
              <a:rPr lang="en-GB" smtClean="0"/>
              <a:pPr/>
              <a:t>25/04/2019</a:t>
            </a:fld>
            <a:endParaRPr lang="en-US" dirty="0"/>
          </a:p>
        </p:txBody>
      </p:sp>
      <p:sp>
        <p:nvSpPr>
          <p:cNvPr id="3" name="Text Placeholder 2"/>
          <p:cNvSpPr>
            <a:spLocks noGrp="1"/>
          </p:cNvSpPr>
          <p:nvPr>
            <p:ph type="body" idx="1"/>
          </p:nvPr>
        </p:nvSpPr>
        <p:spPr>
          <a:xfrm>
            <a:off x="209550" y="1175410"/>
            <a:ext cx="8758800" cy="50015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209550" y="239490"/>
            <a:ext cx="8758800" cy="8177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Box 13"/>
          <p:cNvSpPr txBox="1"/>
          <p:nvPr userDrawn="1"/>
        </p:nvSpPr>
        <p:spPr>
          <a:xfrm>
            <a:off x="-1188513" y="2019599"/>
            <a:ext cx="1026114" cy="88870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To format</a:t>
            </a:r>
            <a:r>
              <a:rPr lang="en-GB" sz="825" baseline="0" dirty="0" smtClean="0">
                <a:solidFill>
                  <a:srgbClr val="000000"/>
                </a:solidFill>
                <a:latin typeface="Calibri Light" pitchFamily="34" charset="0"/>
              </a:rPr>
              <a:t> bullet points correctly</a:t>
            </a:r>
            <a:r>
              <a:rPr lang="en-GB" sz="825" dirty="0" smtClean="0">
                <a:solidFill>
                  <a:srgbClr val="000000"/>
                </a:solidFill>
                <a:latin typeface="Calibri Light" pitchFamily="34" charset="0"/>
              </a:rPr>
              <a:t> click the ‘Tab’ button at the top of the screen in the menu bar (to</a:t>
            </a:r>
            <a:r>
              <a:rPr lang="en-GB" sz="825" baseline="0" dirty="0" smtClean="0">
                <a:solidFill>
                  <a:srgbClr val="000000"/>
                </a:solidFill>
                <a:latin typeface="Calibri Light" pitchFamily="34" charset="0"/>
              </a:rPr>
              <a:t> the right of the ’Bullet’ and ‘Numbering’ buttons)</a:t>
            </a:r>
            <a:r>
              <a:rPr lang="en-GB" sz="825" dirty="0" smtClean="0">
                <a:solidFill>
                  <a:srgbClr val="000000"/>
                </a:solidFill>
                <a:latin typeface="Calibri Light" pitchFamily="34" charset="0"/>
              </a:rPr>
              <a:t>.</a:t>
            </a:r>
          </a:p>
        </p:txBody>
      </p:sp>
      <p:sp>
        <p:nvSpPr>
          <p:cNvPr id="18" name="TextBox 17"/>
          <p:cNvSpPr txBox="1"/>
          <p:nvPr userDrawn="1"/>
        </p:nvSpPr>
        <p:spPr>
          <a:xfrm>
            <a:off x="-1188513" y="3335781"/>
            <a:ext cx="1026114" cy="2031325"/>
          </a:xfrm>
          <a:prstGeom prst="rect">
            <a:avLst/>
          </a:prstGeom>
          <a:noFill/>
        </p:spPr>
        <p:txBody>
          <a:bodyPr wrap="square" lIns="0" tIns="0" rIns="0" bIns="0" rtlCol="0">
            <a:spAutoFit/>
          </a:bodyPr>
          <a:lstStyle/>
          <a:p>
            <a:r>
              <a:rPr lang="en-GB" sz="825" dirty="0" smtClean="0">
                <a:solidFill>
                  <a:srgbClr val="000000"/>
                </a:solidFill>
                <a:latin typeface="Calibri Light" pitchFamily="34" charset="0"/>
              </a:rPr>
              <a:t>First level style should be used for slide sub</a:t>
            </a:r>
            <a:r>
              <a:rPr lang="en-GB" sz="825" baseline="0" dirty="0" smtClean="0">
                <a:solidFill>
                  <a:srgbClr val="000000"/>
                </a:solidFill>
                <a:latin typeface="Calibri Light" pitchFamily="34" charset="0"/>
              </a:rPr>
              <a:t> headings.</a:t>
            </a:r>
          </a:p>
          <a:p>
            <a:r>
              <a:rPr lang="en-GB" sz="825" baseline="0" dirty="0" smtClean="0">
                <a:solidFill>
                  <a:srgbClr val="000000"/>
                </a:solidFill>
                <a:latin typeface="Calibri Light" pitchFamily="34" charset="0"/>
              </a:rPr>
              <a:t>Second level style should be used for main bullet points.</a:t>
            </a:r>
          </a:p>
          <a:p>
            <a:r>
              <a:rPr lang="en-GB" sz="825" dirty="0" smtClean="0">
                <a:solidFill>
                  <a:srgbClr val="000000"/>
                </a:solidFill>
                <a:latin typeface="Calibri Light" pitchFamily="34" charset="0"/>
              </a:rPr>
              <a:t>Third level style should be used for text</a:t>
            </a:r>
            <a:r>
              <a:rPr lang="en-GB" sz="825" baseline="0" dirty="0" smtClean="0">
                <a:solidFill>
                  <a:srgbClr val="000000"/>
                </a:solidFill>
                <a:latin typeface="Calibri Light" pitchFamily="34" charset="0"/>
              </a:rPr>
              <a:t> supporting the main bullet.</a:t>
            </a:r>
          </a:p>
          <a:p>
            <a:r>
              <a:rPr lang="en-GB" sz="825" baseline="0" dirty="0" smtClean="0">
                <a:solidFill>
                  <a:srgbClr val="000000"/>
                </a:solidFill>
                <a:latin typeface="Calibri Light" pitchFamily="34" charset="0"/>
              </a:rPr>
              <a:t>Fourth level style should be used for sub bullets. </a:t>
            </a:r>
          </a:p>
          <a:p>
            <a:r>
              <a:rPr lang="en-GB" sz="825" dirty="0" smtClean="0">
                <a:solidFill>
                  <a:srgbClr val="000000"/>
                </a:solidFill>
                <a:latin typeface="Calibri Light" pitchFamily="34" charset="0"/>
              </a:rPr>
              <a:t>Fifth level</a:t>
            </a:r>
            <a:r>
              <a:rPr lang="en-GB" sz="825" baseline="0" dirty="0" smtClean="0">
                <a:solidFill>
                  <a:srgbClr val="000000"/>
                </a:solidFill>
                <a:latin typeface="Calibri Light" pitchFamily="34" charset="0"/>
              </a:rPr>
              <a:t> text should be used for image captions</a:t>
            </a:r>
            <a:endParaRPr lang="en-GB" sz="825" dirty="0" smtClean="0">
              <a:solidFill>
                <a:srgbClr val="000000"/>
              </a:solidFill>
              <a:latin typeface="Calibri Light" pitchFamily="34" charset="0"/>
            </a:endParaRPr>
          </a:p>
        </p:txBody>
      </p:sp>
      <p:grpSp>
        <p:nvGrpSpPr>
          <p:cNvPr id="48" name="Group 47"/>
          <p:cNvGrpSpPr/>
          <p:nvPr userDrawn="1"/>
        </p:nvGrpSpPr>
        <p:grpSpPr>
          <a:xfrm>
            <a:off x="-381" y="7118564"/>
            <a:ext cx="2799942" cy="909387"/>
            <a:chOff x="-508" y="7118557"/>
            <a:chExt cx="3733256" cy="909386"/>
          </a:xfrm>
        </p:grpSpPr>
        <p:grpSp>
          <p:nvGrpSpPr>
            <p:cNvPr id="49" name="Group 48"/>
            <p:cNvGrpSpPr/>
            <p:nvPr userDrawn="1"/>
          </p:nvGrpSpPr>
          <p:grpSpPr>
            <a:xfrm>
              <a:off x="-508" y="7128496"/>
              <a:ext cx="396044" cy="899447"/>
              <a:chOff x="9324528" y="36952"/>
              <a:chExt cx="396044" cy="899447"/>
            </a:xfrm>
          </p:grpSpPr>
          <p:sp>
            <p:nvSpPr>
              <p:cNvPr id="78" name="Rectangle 77"/>
              <p:cNvSpPr/>
              <p:nvPr userDrawn="1"/>
            </p:nvSpPr>
            <p:spPr>
              <a:xfrm>
                <a:off x="9324528" y="382352"/>
                <a:ext cx="396044" cy="173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9" name="Rectangle 78"/>
              <p:cNvSpPr/>
              <p:nvPr userDrawn="1"/>
            </p:nvSpPr>
            <p:spPr>
              <a:xfrm>
                <a:off x="9376240" y="36952"/>
                <a:ext cx="277853" cy="253916"/>
              </a:xfrm>
              <a:prstGeom prst="rect">
                <a:avLst/>
              </a:prstGeom>
            </p:spPr>
            <p:txBody>
              <a:bodyPr wrap="none" lIns="0" tIns="0" rIns="0" bIns="0">
                <a:spAutoFit/>
              </a:bodyPr>
              <a:lstStyle/>
              <a:p>
                <a:pPr algn="ctr"/>
                <a:r>
                  <a:rPr lang="en-GB" sz="825" dirty="0" smtClean="0">
                    <a:latin typeface="Calibri Light" pitchFamily="34" charset="0"/>
                  </a:rPr>
                  <a:t>Light</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80" name="Rectangle 79"/>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16</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209</a:t>
                </a:r>
                <a:endParaRPr lang="en-GB" sz="825" dirty="0">
                  <a:latin typeface="Calibri Light" pitchFamily="34" charset="0"/>
                </a:endParaRPr>
              </a:p>
            </p:txBody>
          </p:sp>
        </p:grpSp>
        <p:grpSp>
          <p:nvGrpSpPr>
            <p:cNvPr id="50" name="Group 49"/>
            <p:cNvGrpSpPr/>
            <p:nvPr userDrawn="1"/>
          </p:nvGrpSpPr>
          <p:grpSpPr>
            <a:xfrm>
              <a:off x="940874" y="7118557"/>
              <a:ext cx="396044" cy="909386"/>
              <a:chOff x="9324528" y="27013"/>
              <a:chExt cx="396044" cy="909386"/>
            </a:xfrm>
          </p:grpSpPr>
          <p:sp>
            <p:nvSpPr>
              <p:cNvPr id="75" name="Rectangle 74"/>
              <p:cNvSpPr/>
              <p:nvPr userDrawn="1"/>
            </p:nvSpPr>
            <p:spPr>
              <a:xfrm>
                <a:off x="9324528" y="382352"/>
                <a:ext cx="396044" cy="173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6" name="Rectangle 75"/>
              <p:cNvSpPr/>
              <p:nvPr userDrawn="1"/>
            </p:nvSpPr>
            <p:spPr>
              <a:xfrm>
                <a:off x="9378376" y="27013"/>
                <a:ext cx="273579" cy="253916"/>
              </a:xfrm>
              <a:prstGeom prst="rect">
                <a:avLst/>
              </a:prstGeom>
            </p:spPr>
            <p:txBody>
              <a:bodyPr wrap="none" lIns="0" tIns="0" rIns="0" bIns="0">
                <a:spAutoFit/>
              </a:bodyPr>
              <a:lstStyle/>
              <a:p>
                <a:pPr algn="ctr"/>
                <a:r>
                  <a:rPr lang="en-GB" sz="825" dirty="0" smtClean="0">
                    <a:latin typeface="Calibri Light" pitchFamily="34" charset="0"/>
                  </a:rPr>
                  <a:t/>
                </a:r>
                <a:br>
                  <a:rPr lang="en-GB" sz="825" dirty="0" smtClean="0">
                    <a:latin typeface="Calibri Light" pitchFamily="34" charset="0"/>
                  </a:rPr>
                </a:br>
                <a:r>
                  <a:rPr lang="en-GB" sz="825" dirty="0" smtClean="0">
                    <a:latin typeface="Calibri Light" pitchFamily="34" charset="0"/>
                  </a:rPr>
                  <a:t>Lime</a:t>
                </a:r>
                <a:endParaRPr lang="en-GB" sz="825" dirty="0">
                  <a:latin typeface="Calibri Light" pitchFamily="34" charset="0"/>
                </a:endParaRPr>
              </a:p>
            </p:txBody>
          </p:sp>
          <p:sp>
            <p:nvSpPr>
              <p:cNvPr id="77" name="Rectangle 76"/>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180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201</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43</a:t>
                </a:r>
                <a:endParaRPr lang="en-GB" sz="825" dirty="0">
                  <a:latin typeface="Calibri Light" pitchFamily="34" charset="0"/>
                </a:endParaRPr>
              </a:p>
            </p:txBody>
          </p:sp>
        </p:grpSp>
        <p:grpSp>
          <p:nvGrpSpPr>
            <p:cNvPr id="51" name="Group 18"/>
            <p:cNvGrpSpPr/>
            <p:nvPr userDrawn="1"/>
          </p:nvGrpSpPr>
          <p:grpSpPr>
            <a:xfrm>
              <a:off x="1420040" y="7118557"/>
              <a:ext cx="396044" cy="909386"/>
              <a:chOff x="9324528" y="27013"/>
              <a:chExt cx="396044" cy="909386"/>
            </a:xfrm>
          </p:grpSpPr>
          <p:sp>
            <p:nvSpPr>
              <p:cNvPr id="72" name="Rectangle 71"/>
              <p:cNvSpPr/>
              <p:nvPr userDrawn="1"/>
            </p:nvSpPr>
            <p:spPr>
              <a:xfrm>
                <a:off x="9324528" y="382352"/>
                <a:ext cx="396044" cy="1731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3" name="Rectangle 72"/>
              <p:cNvSpPr/>
              <p:nvPr userDrawn="1"/>
            </p:nvSpPr>
            <p:spPr>
              <a:xfrm>
                <a:off x="9365549" y="27013"/>
                <a:ext cx="299227" cy="253916"/>
              </a:xfrm>
              <a:prstGeom prst="rect">
                <a:avLst/>
              </a:prstGeom>
            </p:spPr>
            <p:txBody>
              <a:bodyPr wrap="none" lIns="0" tIns="0" rIns="0" bIns="0">
                <a:spAutoFit/>
              </a:bodyPr>
              <a:lstStyle/>
              <a:p>
                <a:pPr algn="ctr"/>
                <a:r>
                  <a:rPr lang="en-GB" sz="825" dirty="0" smtClean="0">
                    <a:solidFill>
                      <a:srgbClr val="000000"/>
                    </a:solidFill>
                    <a:latin typeface="Calibri Light" pitchFamily="34" charset="0"/>
                  </a:rPr>
                  <a:t/>
                </a:r>
                <a:br>
                  <a:rPr lang="en-GB" sz="825" dirty="0" smtClean="0">
                    <a:solidFill>
                      <a:srgbClr val="000000"/>
                    </a:solidFill>
                    <a:latin typeface="Calibri Light" pitchFamily="34" charset="0"/>
                  </a:rPr>
                </a:br>
                <a:r>
                  <a:rPr lang="en-GB" sz="825" dirty="0" smtClean="0">
                    <a:solidFill>
                      <a:srgbClr val="000000"/>
                    </a:solidFill>
                    <a:latin typeface="Calibri Light" pitchFamily="34" charset="0"/>
                  </a:rPr>
                  <a:t>Wine</a:t>
                </a:r>
              </a:p>
            </p:txBody>
          </p:sp>
          <p:sp>
            <p:nvSpPr>
              <p:cNvPr id="74" name="Rectangle 73"/>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163</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42</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47</a:t>
                </a:r>
                <a:endParaRPr lang="en-GB" sz="825" dirty="0">
                  <a:latin typeface="Calibri Light" pitchFamily="34" charset="0"/>
                </a:endParaRPr>
              </a:p>
            </p:txBody>
          </p:sp>
        </p:grpSp>
        <p:grpSp>
          <p:nvGrpSpPr>
            <p:cNvPr id="52" name="Group 19"/>
            <p:cNvGrpSpPr/>
            <p:nvPr userDrawn="1"/>
          </p:nvGrpSpPr>
          <p:grpSpPr>
            <a:xfrm>
              <a:off x="1899206" y="7118557"/>
              <a:ext cx="396044" cy="909386"/>
              <a:chOff x="9324528" y="27013"/>
              <a:chExt cx="396044" cy="909386"/>
            </a:xfrm>
          </p:grpSpPr>
          <p:sp>
            <p:nvSpPr>
              <p:cNvPr id="69" name="Rectangle 68"/>
              <p:cNvSpPr/>
              <p:nvPr userDrawn="1"/>
            </p:nvSpPr>
            <p:spPr>
              <a:xfrm>
                <a:off x="9324528" y="382352"/>
                <a:ext cx="396044" cy="17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70" name="Rectangle 69"/>
              <p:cNvSpPr/>
              <p:nvPr userDrawn="1"/>
            </p:nvSpPr>
            <p:spPr>
              <a:xfrm>
                <a:off x="9329215" y="27013"/>
                <a:ext cx="371897"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Yellow</a:t>
                </a:r>
                <a:endParaRPr lang="en-GB" sz="825" dirty="0">
                  <a:latin typeface="Calibri Light" pitchFamily="34" charset="0"/>
                </a:endParaRPr>
              </a:p>
            </p:txBody>
          </p:sp>
          <p:sp>
            <p:nvSpPr>
              <p:cNvPr id="71" name="Rectangle 70"/>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196</a:t>
                </a:r>
              </a:p>
              <a:p>
                <a:pPr algn="l"/>
                <a:r>
                  <a:rPr lang="en-GB" sz="825" dirty="0" smtClean="0">
                    <a:solidFill>
                      <a:srgbClr val="000000"/>
                    </a:solidFill>
                    <a:latin typeface="Calibri Light" pitchFamily="34" charset="0"/>
                  </a:rPr>
                  <a:t>B: 32</a:t>
                </a:r>
                <a:endParaRPr lang="en-GB" sz="825" dirty="0">
                  <a:latin typeface="Calibri Light" pitchFamily="34" charset="0"/>
                </a:endParaRPr>
              </a:p>
            </p:txBody>
          </p:sp>
        </p:grpSp>
        <p:grpSp>
          <p:nvGrpSpPr>
            <p:cNvPr id="53" name="Group 18"/>
            <p:cNvGrpSpPr/>
            <p:nvPr userDrawn="1"/>
          </p:nvGrpSpPr>
          <p:grpSpPr>
            <a:xfrm>
              <a:off x="2378372" y="7118557"/>
              <a:ext cx="418906" cy="909386"/>
              <a:chOff x="9324528" y="27013"/>
              <a:chExt cx="418906" cy="909386"/>
            </a:xfrm>
          </p:grpSpPr>
          <p:sp>
            <p:nvSpPr>
              <p:cNvPr id="66" name="Rectangle 65"/>
              <p:cNvSpPr/>
              <p:nvPr userDrawn="1"/>
            </p:nvSpPr>
            <p:spPr>
              <a:xfrm>
                <a:off x="9324528" y="382352"/>
                <a:ext cx="396044" cy="173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7" name="Rectangle 66"/>
              <p:cNvSpPr/>
              <p:nvPr userDrawn="1"/>
            </p:nvSpPr>
            <p:spPr>
              <a:xfrm>
                <a:off x="9326653" y="27013"/>
                <a:ext cx="416781"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latin typeface="Calibri Light" pitchFamily="34" charset="0"/>
                  </a:rPr>
                  <a:t>Orange</a:t>
                </a:r>
                <a:endParaRPr lang="en-GB" sz="825" dirty="0">
                  <a:latin typeface="Calibri Light" pitchFamily="34" charset="0"/>
                </a:endParaRPr>
              </a:p>
            </p:txBody>
          </p:sp>
          <p:sp>
            <p:nvSpPr>
              <p:cNvPr id="68" name="Rectangle 67"/>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219</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94</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36</a:t>
                </a:r>
                <a:endParaRPr lang="en-GB" sz="825" dirty="0">
                  <a:latin typeface="Calibri Light" pitchFamily="34" charset="0"/>
                </a:endParaRPr>
              </a:p>
            </p:txBody>
          </p:sp>
        </p:grpSp>
        <p:grpSp>
          <p:nvGrpSpPr>
            <p:cNvPr id="54" name="Group 19"/>
            <p:cNvGrpSpPr/>
            <p:nvPr userDrawn="1"/>
          </p:nvGrpSpPr>
          <p:grpSpPr>
            <a:xfrm>
              <a:off x="2857538" y="7128496"/>
              <a:ext cx="396044" cy="899447"/>
              <a:chOff x="9324528" y="36952"/>
              <a:chExt cx="396044" cy="899447"/>
            </a:xfrm>
          </p:grpSpPr>
          <p:sp>
            <p:nvSpPr>
              <p:cNvPr id="63" name="Rectangle 62"/>
              <p:cNvSpPr/>
              <p:nvPr userDrawn="1"/>
            </p:nvSpPr>
            <p:spPr>
              <a:xfrm>
                <a:off x="9324528" y="382352"/>
                <a:ext cx="396044" cy="1731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4" name="Rectangle 63"/>
              <p:cNvSpPr/>
              <p:nvPr userDrawn="1"/>
            </p:nvSpPr>
            <p:spPr>
              <a:xfrm>
                <a:off x="9367688" y="36952"/>
                <a:ext cx="294952"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Black</a:t>
                </a:r>
                <a:endParaRPr lang="en-GB" sz="825" dirty="0">
                  <a:latin typeface="Calibri Light" pitchFamily="34" charset="0"/>
                </a:endParaRPr>
              </a:p>
            </p:txBody>
          </p:sp>
          <p:sp>
            <p:nvSpPr>
              <p:cNvPr id="65" name="Rectangle 64"/>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0</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0</a:t>
                </a:r>
              </a:p>
              <a:p>
                <a:pPr algn="l"/>
                <a:r>
                  <a:rPr lang="en-GB" sz="825" dirty="0" smtClean="0">
                    <a:solidFill>
                      <a:srgbClr val="000000"/>
                    </a:solidFill>
                    <a:latin typeface="Calibri Light" pitchFamily="34" charset="0"/>
                  </a:rPr>
                  <a:t>B: 0</a:t>
                </a:r>
                <a:endParaRPr lang="en-GB" sz="825" dirty="0">
                  <a:latin typeface="Calibri Light" pitchFamily="34" charset="0"/>
                </a:endParaRPr>
              </a:p>
            </p:txBody>
          </p:sp>
        </p:grpSp>
        <p:grpSp>
          <p:nvGrpSpPr>
            <p:cNvPr id="55" name="Group 18"/>
            <p:cNvGrpSpPr/>
            <p:nvPr userDrawn="1"/>
          </p:nvGrpSpPr>
          <p:grpSpPr>
            <a:xfrm>
              <a:off x="3336704" y="7128496"/>
              <a:ext cx="396044" cy="899447"/>
              <a:chOff x="9324528" y="36952"/>
              <a:chExt cx="396044" cy="899447"/>
            </a:xfrm>
          </p:grpSpPr>
          <p:sp>
            <p:nvSpPr>
              <p:cNvPr id="60" name="Rectangle 59"/>
              <p:cNvSpPr/>
              <p:nvPr userDrawn="1"/>
            </p:nvSpPr>
            <p:spPr>
              <a:xfrm>
                <a:off x="9324528" y="382352"/>
                <a:ext cx="396044" cy="173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61" name="Rectangle 60"/>
              <p:cNvSpPr/>
              <p:nvPr userDrawn="1"/>
            </p:nvSpPr>
            <p:spPr>
              <a:xfrm>
                <a:off x="9380515" y="36952"/>
                <a:ext cx="269304" cy="253916"/>
              </a:xfrm>
              <a:prstGeom prst="rect">
                <a:avLst/>
              </a:prstGeom>
            </p:spPr>
            <p:txBody>
              <a:bodyPr wrap="none" lIns="0" tIns="0" rIns="0" bIns="0">
                <a:spAutoFit/>
              </a:bodyPr>
              <a:lstStyle/>
              <a:p>
                <a:pPr algn="ctr"/>
                <a:endParaRPr lang="en-GB" sz="825" dirty="0" smtClean="0">
                  <a:solidFill>
                    <a:srgbClr val="000000"/>
                  </a:solidFill>
                  <a:latin typeface="Calibri Light" pitchFamily="34" charset="0"/>
                </a:endParaRPr>
              </a:p>
              <a:p>
                <a:pPr algn="ctr"/>
                <a:r>
                  <a:rPr lang="en-GB" sz="825" dirty="0" smtClean="0">
                    <a:solidFill>
                      <a:srgbClr val="000000"/>
                    </a:solidFill>
                    <a:latin typeface="Calibri Light" pitchFamily="34" charset="0"/>
                  </a:rPr>
                  <a:t>Grey</a:t>
                </a:r>
                <a:endParaRPr lang="en-GB" sz="825" dirty="0">
                  <a:latin typeface="Calibri Light" pitchFamily="34" charset="0"/>
                </a:endParaRPr>
              </a:p>
            </p:txBody>
          </p:sp>
          <p:sp>
            <p:nvSpPr>
              <p:cNvPr id="62" name="Rectangle 61"/>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71</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a:t>
                </a:r>
                <a:r>
                  <a:rPr lang="en-GB" sz="825" dirty="0" smtClean="0">
                    <a:solidFill>
                      <a:srgbClr val="000000"/>
                    </a:solidFill>
                    <a:latin typeface="Calibri Light" pitchFamily="34" charset="0"/>
                  </a:rPr>
                  <a:t>71</a:t>
                </a:r>
              </a:p>
              <a:p>
                <a:pPr algn="l"/>
                <a:r>
                  <a:rPr lang="en-GB" sz="825" dirty="0" smtClean="0">
                    <a:solidFill>
                      <a:srgbClr val="000000"/>
                    </a:solidFill>
                    <a:latin typeface="Calibri Light" pitchFamily="34" charset="0"/>
                  </a:rPr>
                  <a:t>B: 71</a:t>
                </a:r>
                <a:endParaRPr lang="en-GB" sz="825" dirty="0">
                  <a:latin typeface="Calibri Light" pitchFamily="34" charset="0"/>
                </a:endParaRPr>
              </a:p>
            </p:txBody>
          </p:sp>
        </p:grpSp>
        <p:grpSp>
          <p:nvGrpSpPr>
            <p:cNvPr id="56" name="Group 55"/>
            <p:cNvGrpSpPr/>
            <p:nvPr userDrawn="1"/>
          </p:nvGrpSpPr>
          <p:grpSpPr>
            <a:xfrm>
              <a:off x="478658" y="7118557"/>
              <a:ext cx="396044" cy="909386"/>
              <a:chOff x="9324528" y="27013"/>
              <a:chExt cx="396044" cy="909386"/>
            </a:xfrm>
          </p:grpSpPr>
          <p:sp>
            <p:nvSpPr>
              <p:cNvPr id="57" name="Rectangle 56"/>
              <p:cNvSpPr/>
              <p:nvPr userDrawn="1"/>
            </p:nvSpPr>
            <p:spPr>
              <a:xfrm>
                <a:off x="9324528" y="382352"/>
                <a:ext cx="396044" cy="173174"/>
              </a:xfrm>
              <a:prstGeom prst="rect">
                <a:avLst/>
              </a:prstGeom>
              <a:solidFill>
                <a:srgbClr val="4D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itchFamily="34" charset="0"/>
                </a:endParaRPr>
              </a:p>
            </p:txBody>
          </p:sp>
          <p:sp>
            <p:nvSpPr>
              <p:cNvPr id="58" name="Rectangle 57"/>
              <p:cNvSpPr/>
              <p:nvPr userDrawn="1"/>
            </p:nvSpPr>
            <p:spPr>
              <a:xfrm>
                <a:off x="9367691" y="27013"/>
                <a:ext cx="294952" cy="253916"/>
              </a:xfrm>
              <a:prstGeom prst="rect">
                <a:avLst/>
              </a:prstGeom>
            </p:spPr>
            <p:txBody>
              <a:bodyPr wrap="none" lIns="0" tIns="0" rIns="0" bIns="0">
                <a:spAutoFit/>
              </a:bodyPr>
              <a:lstStyle/>
              <a:p>
                <a:pPr algn="ctr"/>
                <a:r>
                  <a:rPr lang="en-GB" sz="825" dirty="0" smtClean="0">
                    <a:latin typeface="Calibri Light" pitchFamily="34" charset="0"/>
                  </a:rPr>
                  <a:t>Dark </a:t>
                </a:r>
                <a:br>
                  <a:rPr lang="en-GB" sz="825" dirty="0" smtClean="0">
                    <a:latin typeface="Calibri Light" pitchFamily="34" charset="0"/>
                  </a:rPr>
                </a:br>
                <a:r>
                  <a:rPr lang="en-GB" sz="825" dirty="0" smtClean="0">
                    <a:latin typeface="Calibri Light" pitchFamily="34" charset="0"/>
                  </a:rPr>
                  <a:t>Blue</a:t>
                </a:r>
                <a:endParaRPr lang="en-GB" sz="825" dirty="0">
                  <a:latin typeface="Calibri Light" pitchFamily="34" charset="0"/>
                </a:endParaRPr>
              </a:p>
            </p:txBody>
          </p:sp>
          <p:sp>
            <p:nvSpPr>
              <p:cNvPr id="59" name="Rectangle 58"/>
              <p:cNvSpPr/>
              <p:nvPr userDrawn="1"/>
            </p:nvSpPr>
            <p:spPr>
              <a:xfrm>
                <a:off x="9327671" y="555526"/>
                <a:ext cx="392901" cy="380873"/>
              </a:xfrm>
              <a:prstGeom prst="rect">
                <a:avLst/>
              </a:prstGeom>
            </p:spPr>
            <p:txBody>
              <a:bodyPr wrap="square" lIns="0" tIns="0" rIns="0" bIns="0">
                <a:spAutoFit/>
              </a:bodyPr>
              <a:lstStyle/>
              <a:p>
                <a:pPr algn="l"/>
                <a:r>
                  <a:rPr lang="en-GB" sz="825" dirty="0" smtClean="0">
                    <a:solidFill>
                      <a:srgbClr val="000000"/>
                    </a:solidFill>
                    <a:latin typeface="Calibri Light" pitchFamily="34" charset="0"/>
                  </a:rPr>
                  <a:t>R: 77</a:t>
                </a:r>
              </a:p>
              <a:p>
                <a:pPr algn="l"/>
                <a:r>
                  <a:rPr lang="en-GB" sz="825" dirty="0" smtClean="0">
                    <a:solidFill>
                      <a:srgbClr val="000000"/>
                    </a:solidFill>
                    <a:latin typeface="Calibri Light" pitchFamily="34" charset="0"/>
                  </a:rPr>
                  <a:t>G:</a:t>
                </a:r>
                <a:r>
                  <a:rPr lang="en-GB" sz="825" baseline="0" dirty="0" smtClean="0">
                    <a:solidFill>
                      <a:srgbClr val="000000"/>
                    </a:solidFill>
                    <a:latin typeface="Calibri Light" pitchFamily="34" charset="0"/>
                  </a:rPr>
                  <a:t> 107</a:t>
                </a:r>
                <a:endParaRPr lang="en-GB" sz="825" dirty="0" smtClean="0">
                  <a:solidFill>
                    <a:srgbClr val="000000"/>
                  </a:solidFill>
                  <a:latin typeface="Calibri Light" pitchFamily="34" charset="0"/>
                </a:endParaRPr>
              </a:p>
              <a:p>
                <a:pPr algn="l"/>
                <a:r>
                  <a:rPr lang="en-GB" sz="825" dirty="0" smtClean="0">
                    <a:solidFill>
                      <a:srgbClr val="000000"/>
                    </a:solidFill>
                    <a:latin typeface="Calibri Light" pitchFamily="34" charset="0"/>
                  </a:rPr>
                  <a:t>B: 137</a:t>
                </a:r>
                <a:endParaRPr lang="en-GB" sz="825" dirty="0">
                  <a:latin typeface="Calibri Light" pitchFamily="34" charset="0"/>
                </a:endParaRPr>
              </a:p>
            </p:txBody>
          </p:sp>
        </p:grpSp>
      </p:grpSp>
      <p:pic>
        <p:nvPicPr>
          <p:cNvPr id="81" name="Picture 80" descr="icon_camera_circle.png"/>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1188513" y="1275606"/>
            <a:ext cx="640111" cy="640110"/>
          </a:xfrm>
          <a:prstGeom prst="rect">
            <a:avLst/>
          </a:prstGeom>
          <a:noFill/>
          <a:ln>
            <a:noFill/>
          </a:ln>
        </p:spPr>
      </p:pic>
      <p:pic>
        <p:nvPicPr>
          <p:cNvPr id="82" name="Picture 81" descr="icon_information-white.png"/>
          <p:cNvPicPr>
            <a:picLocks noChangeAspect="1"/>
          </p:cNvPicPr>
          <p:nvPr userDrawn="1"/>
        </p:nvPicPr>
        <p:blipFill>
          <a:blip r:embed="rId7" cstate="email">
            <a:lum bright="-100000"/>
            <a:extLst>
              <a:ext uri="{28A0092B-C50C-407E-A947-70E740481C1C}">
                <a14:useLocalDpi xmlns:a14="http://schemas.microsoft.com/office/drawing/2010/main"/>
              </a:ext>
            </a:extLst>
          </a:blip>
          <a:stretch>
            <a:fillRect/>
          </a:stretch>
        </p:blipFill>
        <p:spPr>
          <a:xfrm>
            <a:off x="-1188513" y="1587547"/>
            <a:ext cx="121592" cy="320113"/>
          </a:xfrm>
          <a:prstGeom prst="rect">
            <a:avLst/>
          </a:prstGeom>
        </p:spPr>
      </p:pic>
    </p:spTree>
    <p:extLst>
      <p:ext uri="{BB962C8B-B14F-4D97-AF65-F5344CB8AC3E}">
        <p14:creationId xmlns:p14="http://schemas.microsoft.com/office/powerpoint/2010/main" val="621533276"/>
      </p:ext>
    </p:extLst>
  </p:cSld>
  <p:clrMap bg1="lt1" tx1="dk1" bg2="lt2" tx2="dk2" accent1="accent1" accent2="accent2" accent3="accent3" accent4="accent4" accent5="accent5" accent6="accent6" hlink="hlink" folHlink="folHlink"/>
  <p:sldLayoutIdLst>
    <p:sldLayoutId id="2147483891" r:id="rId1"/>
    <p:sldLayoutId id="2147483917" r:id="rId2"/>
    <p:sldLayoutId id="2147483893" r:id="rId3"/>
    <p:sldLayoutId id="2147483894" r:id="rId4"/>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7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0" indent="0" algn="l" defTabSz="685783" rtl="0" eaLnBrk="1" latinLnBrk="0" hangingPunct="1">
        <a:lnSpc>
          <a:spcPct val="100000"/>
        </a:lnSpc>
        <a:spcBef>
          <a:spcPts val="0"/>
        </a:spcBef>
        <a:spcAft>
          <a:spcPts val="900"/>
        </a:spcAft>
        <a:buFontTx/>
        <a:buNone/>
        <a:defRPr sz="2400" b="1" i="0" kern="1200" cap="none" baseline="0">
          <a:solidFill>
            <a:schemeClr val="accent4"/>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tiff"/><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2.ti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2.ti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if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mailto:marine.deguignet@unep-wcmc.org"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mailto:Protected.areas@unep-wcm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695" y="5410243"/>
            <a:ext cx="8655222" cy="803028"/>
          </a:xfrm>
        </p:spPr>
        <p:txBody>
          <a:bodyPr/>
          <a:lstStyle/>
          <a:p>
            <a:r>
              <a:rPr lang="fr-FR" dirty="0" smtClean="0"/>
              <a:t>Initiative globale de gestion de l’information sur les aires protégées: la base de données mondiale sur les aires protégées et </a:t>
            </a:r>
            <a:r>
              <a:rPr lang="fr-FR" dirty="0" err="1" smtClean="0"/>
              <a:t>protected</a:t>
            </a:r>
            <a:r>
              <a:rPr lang="fr-FR" dirty="0" smtClean="0"/>
              <a:t> </a:t>
            </a:r>
            <a:r>
              <a:rPr lang="fr-FR" dirty="0" err="1" smtClean="0"/>
              <a:t>planet</a:t>
            </a:r>
            <a:endParaRPr lang="fr-FR" dirty="0"/>
          </a:p>
        </p:txBody>
      </p:sp>
      <p:sp>
        <p:nvSpPr>
          <p:cNvPr id="29" name="Date Placeholder 28"/>
          <p:cNvSpPr>
            <a:spLocks noGrp="1"/>
          </p:cNvSpPr>
          <p:nvPr>
            <p:ph type="dt" sz="half" idx="2"/>
          </p:nvPr>
        </p:nvSpPr>
        <p:spPr/>
        <p:txBody>
          <a:bodyPr/>
          <a:lstStyle/>
          <a:p>
            <a:fld id="{93B2A945-46C8-4790-8BB0-28CD4E2C58E9}" type="datetime1">
              <a:rPr lang="en-GB" smtClean="0"/>
              <a:pPr/>
              <a:t>25/04/2019</a:t>
            </a:fld>
            <a:endParaRPr lang="en-US" dirty="0"/>
          </a:p>
        </p:txBody>
      </p:sp>
      <p:sp>
        <p:nvSpPr>
          <p:cNvPr id="5" name="Text Placeholder 4"/>
          <p:cNvSpPr>
            <a:spLocks noGrp="1"/>
          </p:cNvSpPr>
          <p:nvPr>
            <p:ph type="body" sz="quarter" idx="10"/>
          </p:nvPr>
        </p:nvSpPr>
        <p:spPr>
          <a:xfrm>
            <a:off x="408394" y="6101345"/>
            <a:ext cx="3941619" cy="523195"/>
          </a:xfrm>
        </p:spPr>
        <p:txBody>
          <a:bodyPr>
            <a:normAutofit/>
          </a:bodyPr>
          <a:lstStyle/>
          <a:p>
            <a:r>
              <a:rPr lang="en-GB" dirty="0" smtClean="0"/>
              <a:t>Marine Deguignet, UNEP-WCMC</a:t>
            </a:r>
            <a:endParaRPr lang="en-GB" dirty="0"/>
          </a:p>
        </p:txBody>
      </p:sp>
    </p:spTree>
    <p:extLst>
      <p:ext uri="{BB962C8B-B14F-4D97-AF65-F5344CB8AC3E}">
        <p14:creationId xmlns:p14="http://schemas.microsoft.com/office/powerpoint/2010/main" val="118325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a:t>Le processus de mise à jour des données et informations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09550" y="1163805"/>
            <a:ext cx="7555816" cy="4920007"/>
          </a:xfrm>
        </p:spPr>
        <p:txBody>
          <a:bodyPr>
            <a:normAutofit/>
          </a:bodyPr>
          <a:lstStyle/>
          <a:p>
            <a:pPr lvl="4" indent="-431996"/>
            <a:endParaRPr lang="en-US" dirty="0">
              <a:solidFill>
                <a:schemeClr val="tx1">
                  <a:lumMod val="65000"/>
                  <a:lumOff val="35000"/>
                </a:schemeClr>
              </a:solidFill>
            </a:endParaRPr>
          </a:p>
          <a:p>
            <a:pPr lvl="4" indent="-431996"/>
            <a:endParaRPr lang="en-US" dirty="0">
              <a:solidFill>
                <a:schemeClr val="tx1">
                  <a:lumMod val="65000"/>
                  <a:lumOff val="35000"/>
                </a:schemeClr>
              </a:solidFill>
            </a:endParaRPr>
          </a:p>
          <a:p>
            <a:pPr marL="189000" lvl="1" indent="0">
              <a:buNone/>
            </a:pP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 </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532" y="2152891"/>
            <a:ext cx="4773329" cy="3784629"/>
          </a:xfrm>
          <a:prstGeom prst="rect">
            <a:avLst/>
          </a:prstGeom>
        </p:spPr>
      </p:pic>
      <p:sp>
        <p:nvSpPr>
          <p:cNvPr id="2" name="Rectangle 1"/>
          <p:cNvSpPr/>
          <p:nvPr/>
        </p:nvSpPr>
        <p:spPr>
          <a:xfrm>
            <a:off x="425101" y="949057"/>
            <a:ext cx="7635687" cy="923330"/>
          </a:xfrm>
          <a:prstGeom prst="rect">
            <a:avLst/>
          </a:prstGeom>
        </p:spPr>
        <p:txBody>
          <a:bodyPr wrap="square">
            <a:spAutoFit/>
          </a:bodyPr>
          <a:lstStyle/>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Normes de données</a:t>
            </a:r>
          </a:p>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Certains pays et secrétariats de conventions internationales ont adopté le schéma de la WDPA </a:t>
            </a:r>
            <a:endParaRPr lang="fr-FR"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7356" y="1720681"/>
            <a:ext cx="4396644" cy="4324449"/>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1407" y="2720062"/>
            <a:ext cx="3657994" cy="3604200"/>
          </a:xfrm>
          <a:prstGeom prst="rect">
            <a:avLst/>
          </a:prstGeom>
        </p:spPr>
      </p:pic>
    </p:spTree>
    <p:extLst>
      <p:ext uri="{BB962C8B-B14F-4D97-AF65-F5344CB8AC3E}">
        <p14:creationId xmlns:p14="http://schemas.microsoft.com/office/powerpoint/2010/main" val="3828773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a:t>Le processus de mise à jour des données et informations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09550" y="1163805"/>
            <a:ext cx="7555816" cy="4920007"/>
          </a:xfrm>
        </p:spPr>
        <p:txBody>
          <a:bodyPr>
            <a:normAutofit/>
          </a:bodyPr>
          <a:lstStyle/>
          <a:p>
            <a:pPr lvl="4" indent="-431996"/>
            <a:endParaRPr lang="en-US" dirty="0">
              <a:solidFill>
                <a:schemeClr val="tx1">
                  <a:lumMod val="65000"/>
                  <a:lumOff val="35000"/>
                </a:schemeClr>
              </a:solidFill>
            </a:endParaRPr>
          </a:p>
          <a:p>
            <a:pPr lvl="4" indent="-431996"/>
            <a:endParaRPr lang="en-US" dirty="0">
              <a:solidFill>
                <a:schemeClr val="tx1">
                  <a:lumMod val="65000"/>
                  <a:lumOff val="35000"/>
                </a:schemeClr>
              </a:solidFill>
            </a:endParaRPr>
          </a:p>
          <a:p>
            <a:pPr marL="189000" lvl="1" indent="0">
              <a:buNone/>
            </a:pP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 </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Rectangle 1"/>
          <p:cNvSpPr/>
          <p:nvPr/>
        </p:nvSpPr>
        <p:spPr>
          <a:xfrm>
            <a:off x="425101" y="949057"/>
            <a:ext cx="7635687" cy="646331"/>
          </a:xfrm>
          <a:prstGeom prst="rect">
            <a:avLst/>
          </a:prstGeom>
        </p:spPr>
        <p:txBody>
          <a:bodyPr wrap="square">
            <a:spAutoFit/>
          </a:bodyPr>
          <a:lstStyle/>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Renforcement des capacités techniques</a:t>
            </a:r>
          </a:p>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Comprendre les rôles et responsabilités de chacun</a:t>
            </a:r>
            <a:endParaRPr lang="fr-FR"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087" y="3970115"/>
            <a:ext cx="3712785" cy="1828999"/>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95294" y="2045384"/>
            <a:ext cx="4331804" cy="3753730"/>
          </a:xfrm>
          <a:prstGeom prst="rect">
            <a:avLst/>
          </a:prstGeom>
        </p:spPr>
      </p:pic>
    </p:spTree>
    <p:extLst>
      <p:ext uri="{BB962C8B-B14F-4D97-AF65-F5344CB8AC3E}">
        <p14:creationId xmlns:p14="http://schemas.microsoft.com/office/powerpoint/2010/main" val="3049796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Title 11"/>
          <p:cNvSpPr txBox="1">
            <a:spLocks/>
          </p:cNvSpPr>
          <p:nvPr/>
        </p:nvSpPr>
        <p:spPr>
          <a:xfrm>
            <a:off x="415290" y="385515"/>
            <a:ext cx="8728710" cy="832832"/>
          </a:xfrm>
          <a:prstGeom prst="rect">
            <a:avLst/>
          </a:prstGeom>
        </p:spPr>
        <p:txBody>
          <a:bodyPr>
            <a:normAutofit fontScale="97500"/>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fr-FR" dirty="0"/>
              <a:t>U</a:t>
            </a:r>
            <a:r>
              <a:rPr lang="fr-FR" dirty="0" smtClean="0"/>
              <a:t>ne meilleure information…</a:t>
            </a:r>
            <a:endParaRPr lang="fr-FR"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983" y="1350962"/>
            <a:ext cx="8724900" cy="4602644"/>
          </a:xfrm>
          <a:prstGeom prst="rect">
            <a:avLst/>
          </a:prstGeom>
        </p:spPr>
      </p:pic>
    </p:spTree>
    <p:extLst>
      <p:ext uri="{BB962C8B-B14F-4D97-AF65-F5344CB8AC3E}">
        <p14:creationId xmlns:p14="http://schemas.microsoft.com/office/powerpoint/2010/main" val="3159447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Title 11"/>
          <p:cNvSpPr txBox="1">
            <a:spLocks/>
          </p:cNvSpPr>
          <p:nvPr/>
        </p:nvSpPr>
        <p:spPr>
          <a:xfrm>
            <a:off x="415290" y="385515"/>
            <a:ext cx="8728710" cy="832832"/>
          </a:xfrm>
          <a:prstGeom prst="rect">
            <a:avLst/>
          </a:prstGeom>
        </p:spPr>
        <p:txBody>
          <a:bodyPr>
            <a:normAutofit fontScale="97500"/>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fr-FR" dirty="0"/>
              <a:t>U</a:t>
            </a:r>
            <a:r>
              <a:rPr lang="fr-FR" dirty="0" smtClean="0"/>
              <a:t>ne meilleure information…</a:t>
            </a:r>
            <a:endParaRPr lang="fr-FR"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712" y="1218347"/>
            <a:ext cx="3366007" cy="217715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712" y="3573473"/>
            <a:ext cx="3680967" cy="267939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553431" y="2102991"/>
            <a:ext cx="5015538" cy="2940964"/>
          </a:xfrm>
          <a:prstGeom prst="rect">
            <a:avLst/>
          </a:prstGeom>
        </p:spPr>
      </p:pic>
    </p:spTree>
    <p:extLst>
      <p:ext uri="{BB962C8B-B14F-4D97-AF65-F5344CB8AC3E}">
        <p14:creationId xmlns:p14="http://schemas.microsoft.com/office/powerpoint/2010/main" val="532140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Title 11"/>
          <p:cNvSpPr txBox="1">
            <a:spLocks/>
          </p:cNvSpPr>
          <p:nvPr/>
        </p:nvSpPr>
        <p:spPr>
          <a:xfrm>
            <a:off x="415290" y="385515"/>
            <a:ext cx="8728710" cy="832832"/>
          </a:xfrm>
          <a:prstGeom prst="rect">
            <a:avLst/>
          </a:prstGeom>
        </p:spPr>
        <p:txBody>
          <a:bodyPr>
            <a:normAutofit fontScale="97500"/>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fr-FR" dirty="0" smtClean="0"/>
              <a:t>Et davantage d’aires protégées…</a:t>
            </a:r>
            <a:endParaRPr lang="fr-FR"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513" y="1747768"/>
            <a:ext cx="8887845" cy="3852932"/>
          </a:xfrm>
          <a:prstGeom prst="rect">
            <a:avLst/>
          </a:prstGeom>
        </p:spPr>
      </p:pic>
      <p:sp>
        <p:nvSpPr>
          <p:cNvPr id="5" name="TextBox 4"/>
          <p:cNvSpPr txBox="1"/>
          <p:nvPr/>
        </p:nvSpPr>
        <p:spPr>
          <a:xfrm>
            <a:off x="155513" y="1967042"/>
            <a:ext cx="2732942" cy="1200329"/>
          </a:xfrm>
          <a:prstGeom prst="rect">
            <a:avLst/>
          </a:prstGeom>
          <a:solidFill>
            <a:schemeClr val="bg1">
              <a:lumMod val="95000"/>
            </a:schemeClr>
          </a:solidFill>
        </p:spPr>
        <p:txBody>
          <a:bodyPr wrap="square" rtlCol="0">
            <a:spAutoFit/>
          </a:bodyPr>
          <a:lstStyle/>
          <a:p>
            <a:r>
              <a:rPr lang="fr-FR" sz="2400" dirty="0" smtClean="0">
                <a:latin typeface="Roboto Condensed" pitchFamily="2" charset="0"/>
                <a:ea typeface="Roboto Condensed" pitchFamily="2" charset="0"/>
              </a:rPr>
              <a:t>Progrès en termes de couverture des aires protégées</a:t>
            </a:r>
            <a:endParaRPr lang="fr-FR" sz="2400" dirty="0">
              <a:latin typeface="Roboto Condensed" pitchFamily="2" charset="0"/>
              <a:ea typeface="Roboto Condensed" pitchFamily="2" charset="0"/>
            </a:endParaRPr>
          </a:p>
        </p:txBody>
      </p:sp>
      <p:sp>
        <p:nvSpPr>
          <p:cNvPr id="8" name="TextBox 7"/>
          <p:cNvSpPr txBox="1"/>
          <p:nvPr/>
        </p:nvSpPr>
        <p:spPr>
          <a:xfrm>
            <a:off x="6308663" y="1967042"/>
            <a:ext cx="2063812" cy="307777"/>
          </a:xfrm>
          <a:prstGeom prst="rect">
            <a:avLst/>
          </a:prstGeom>
          <a:solidFill>
            <a:schemeClr val="bg1">
              <a:lumMod val="95000"/>
            </a:schemeClr>
          </a:solidFill>
        </p:spPr>
        <p:txBody>
          <a:bodyPr wrap="square" rtlCol="0">
            <a:spAutoFit/>
          </a:bodyPr>
          <a:lstStyle/>
          <a:p>
            <a:r>
              <a:rPr lang="fr-FR" sz="1400" dirty="0" smtClean="0">
                <a:latin typeface="Roboto Condensed" pitchFamily="2" charset="0"/>
                <a:ea typeface="Roboto Condensed" pitchFamily="2" charset="0"/>
              </a:rPr>
              <a:t>Couverture (pourcentage)</a:t>
            </a:r>
            <a:endParaRPr lang="fr-FR" sz="1400" dirty="0">
              <a:latin typeface="Roboto Condensed" pitchFamily="2" charset="0"/>
              <a:ea typeface="Roboto Condensed" pitchFamily="2" charset="0"/>
            </a:endParaRPr>
          </a:p>
        </p:txBody>
      </p:sp>
      <p:sp>
        <p:nvSpPr>
          <p:cNvPr id="10" name="TextBox 9"/>
          <p:cNvSpPr txBox="1"/>
          <p:nvPr/>
        </p:nvSpPr>
        <p:spPr>
          <a:xfrm>
            <a:off x="6994464" y="3115292"/>
            <a:ext cx="787462" cy="261610"/>
          </a:xfrm>
          <a:prstGeom prst="rect">
            <a:avLst/>
          </a:prstGeom>
          <a:solidFill>
            <a:schemeClr val="bg1">
              <a:lumMod val="95000"/>
            </a:schemeClr>
          </a:solidFill>
        </p:spPr>
        <p:txBody>
          <a:bodyPr wrap="square" rtlCol="0">
            <a:spAutoFit/>
          </a:bodyPr>
          <a:lstStyle/>
          <a:p>
            <a:r>
              <a:rPr lang="fr-FR" sz="1100" dirty="0" smtClean="0">
                <a:latin typeface="Roboto Condensed" pitchFamily="2" charset="0"/>
                <a:ea typeface="Roboto Condensed" pitchFamily="2" charset="0"/>
              </a:rPr>
              <a:t>Terrestre</a:t>
            </a:r>
            <a:endParaRPr lang="fr-FR" sz="1100" dirty="0">
              <a:latin typeface="Roboto Condensed" pitchFamily="2" charset="0"/>
              <a:ea typeface="Roboto Condensed" pitchFamily="2" charset="0"/>
            </a:endParaRPr>
          </a:p>
        </p:txBody>
      </p:sp>
      <p:sp>
        <p:nvSpPr>
          <p:cNvPr id="11" name="TextBox 10"/>
          <p:cNvSpPr txBox="1"/>
          <p:nvPr/>
        </p:nvSpPr>
        <p:spPr>
          <a:xfrm>
            <a:off x="6657884" y="4858367"/>
            <a:ext cx="1285966" cy="261610"/>
          </a:xfrm>
          <a:prstGeom prst="rect">
            <a:avLst/>
          </a:prstGeom>
          <a:solidFill>
            <a:schemeClr val="bg1">
              <a:lumMod val="95000"/>
            </a:schemeClr>
          </a:solidFill>
        </p:spPr>
        <p:txBody>
          <a:bodyPr wrap="square" rtlCol="0">
            <a:spAutoFit/>
          </a:bodyPr>
          <a:lstStyle/>
          <a:p>
            <a:r>
              <a:rPr lang="fr-FR" sz="1100" dirty="0" smtClean="0">
                <a:latin typeface="Roboto Condensed" pitchFamily="2" charset="0"/>
                <a:ea typeface="Roboto Condensed" pitchFamily="2" charset="0"/>
              </a:rPr>
              <a:t>Eaux nationales</a:t>
            </a:r>
            <a:endParaRPr lang="fr-FR" sz="1100" dirty="0">
              <a:latin typeface="Roboto Condensed" pitchFamily="2" charset="0"/>
              <a:ea typeface="Roboto Condensed" pitchFamily="2" charset="0"/>
            </a:endParaRPr>
          </a:p>
        </p:txBody>
      </p:sp>
      <p:sp>
        <p:nvSpPr>
          <p:cNvPr id="12" name="TextBox 11"/>
          <p:cNvSpPr txBox="1"/>
          <p:nvPr/>
        </p:nvSpPr>
        <p:spPr>
          <a:xfrm>
            <a:off x="6657884" y="5104210"/>
            <a:ext cx="1285966" cy="261610"/>
          </a:xfrm>
          <a:prstGeom prst="rect">
            <a:avLst/>
          </a:prstGeom>
          <a:solidFill>
            <a:schemeClr val="bg1">
              <a:lumMod val="95000"/>
            </a:schemeClr>
          </a:solidFill>
        </p:spPr>
        <p:txBody>
          <a:bodyPr wrap="square" rtlCol="0">
            <a:spAutoFit/>
          </a:bodyPr>
          <a:lstStyle/>
          <a:p>
            <a:r>
              <a:rPr lang="fr-FR" sz="1100" dirty="0" smtClean="0">
                <a:latin typeface="Roboto Condensed" pitchFamily="2" charset="0"/>
                <a:ea typeface="Roboto Condensed" pitchFamily="2" charset="0"/>
              </a:rPr>
              <a:t>Océan entier</a:t>
            </a:r>
            <a:endParaRPr lang="fr-FR" sz="1100" dirty="0">
              <a:latin typeface="Roboto Condensed" pitchFamily="2" charset="0"/>
              <a:ea typeface="Roboto Condensed" pitchFamily="2" charset="0"/>
            </a:endParaRPr>
          </a:p>
        </p:txBody>
      </p:sp>
      <p:sp>
        <p:nvSpPr>
          <p:cNvPr id="13" name="TextBox 12"/>
          <p:cNvSpPr txBox="1"/>
          <p:nvPr/>
        </p:nvSpPr>
        <p:spPr>
          <a:xfrm>
            <a:off x="4495800" y="5367665"/>
            <a:ext cx="600075" cy="230832"/>
          </a:xfrm>
          <a:prstGeom prst="rect">
            <a:avLst/>
          </a:prstGeom>
          <a:solidFill>
            <a:schemeClr val="bg1">
              <a:lumMod val="95000"/>
            </a:schemeClr>
          </a:solidFill>
        </p:spPr>
        <p:txBody>
          <a:bodyPr wrap="square" rtlCol="0">
            <a:spAutoFit/>
          </a:bodyPr>
          <a:lstStyle/>
          <a:p>
            <a:r>
              <a:rPr lang="fr-FR" sz="900" dirty="0" err="1" smtClean="0">
                <a:latin typeface="Roboto Condensed" pitchFamily="2" charset="0"/>
                <a:ea typeface="Roboto Condensed" pitchFamily="2" charset="0"/>
              </a:rPr>
              <a:t>Obj</a:t>
            </a:r>
            <a:r>
              <a:rPr lang="fr-FR" sz="900" dirty="0" smtClean="0">
                <a:latin typeface="Roboto Condensed" pitchFamily="2" charset="0"/>
                <a:ea typeface="Roboto Condensed" pitchFamily="2" charset="0"/>
              </a:rPr>
              <a:t>. pour</a:t>
            </a:r>
            <a:endParaRPr lang="fr-FR" sz="900" dirty="0">
              <a:latin typeface="Roboto Condensed" pitchFamily="2" charset="0"/>
              <a:ea typeface="Roboto Condensed" pitchFamily="2" charset="0"/>
            </a:endParaRPr>
          </a:p>
        </p:txBody>
      </p:sp>
      <p:sp>
        <p:nvSpPr>
          <p:cNvPr id="7" name="Rectangle 6"/>
          <p:cNvSpPr/>
          <p:nvPr/>
        </p:nvSpPr>
        <p:spPr>
          <a:xfrm>
            <a:off x="8973883" y="1633827"/>
            <a:ext cx="69475" cy="4052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9180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smtClean="0"/>
              <a:t>La base de données mondiale sur l’efficacité de gestion des aires protégées</a:t>
            </a:r>
            <a:endParaRPr lang="fr-FR" dirty="0"/>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09550" y="1163805"/>
            <a:ext cx="8728710" cy="4920007"/>
          </a:xfrm>
        </p:spPr>
        <p:txBody>
          <a:bodyPr>
            <a:normAutofit/>
          </a:bodyPr>
          <a:lstStyle/>
          <a:p>
            <a:pPr lvl="1"/>
            <a:r>
              <a:rPr lang="fr-FR" dirty="0">
                <a:latin typeface="Roboto Condensed" panose="02000000000000000000" pitchFamily="2" charset="0"/>
                <a:ea typeface="Roboto Condensed" panose="02000000000000000000" pitchFamily="2" charset="0"/>
                <a:cs typeface="Roboto Condensed" panose="02000000000000000000" pitchFamily="2" charset="0"/>
              </a:rPr>
              <a:t>Produit conjoint entre l’ONU Environnement et l’Union Internationale pour la conservation de la nature (UICN)</a:t>
            </a:r>
          </a:p>
          <a:p>
            <a:pPr lvl="1"/>
            <a:endParaRPr lang="fr-FR" dirty="0">
              <a:latin typeface="Roboto Condensed" panose="02000000000000000000" pitchFamily="2" charset="0"/>
              <a:ea typeface="Roboto Condensed" panose="02000000000000000000" pitchFamily="2" charset="0"/>
            </a:endParaRPr>
          </a:p>
          <a:p>
            <a:pPr lvl="1"/>
            <a:r>
              <a:rPr lang="fr-FR" dirty="0">
                <a:latin typeface="Roboto Condensed" panose="02000000000000000000" pitchFamily="2" charset="0"/>
                <a:ea typeface="Roboto Condensed" panose="02000000000000000000" pitchFamily="2" charset="0"/>
              </a:rPr>
              <a:t>Fournir des informations fiables et à jour sur </a:t>
            </a:r>
            <a:r>
              <a:rPr lang="fr-FR" dirty="0" smtClean="0">
                <a:latin typeface="Roboto Condensed" panose="02000000000000000000" pitchFamily="2" charset="0"/>
                <a:ea typeface="Roboto Condensed" panose="02000000000000000000" pitchFamily="2" charset="0"/>
              </a:rPr>
              <a:t>l’efficacité de la gestion des </a:t>
            </a:r>
            <a:r>
              <a:rPr lang="fr-FR" dirty="0">
                <a:latin typeface="Roboto Condensed" panose="02000000000000000000" pitchFamily="2" charset="0"/>
                <a:ea typeface="Roboto Condensed" panose="02000000000000000000" pitchFamily="2" charset="0"/>
              </a:rPr>
              <a:t>aires protégées et soutenir la prise de </a:t>
            </a:r>
            <a:r>
              <a:rPr lang="fr-FR" dirty="0" smtClean="0">
                <a:latin typeface="Roboto Condensed" panose="02000000000000000000" pitchFamily="2" charset="0"/>
                <a:ea typeface="Roboto Condensed" panose="02000000000000000000" pitchFamily="2" charset="0"/>
              </a:rPr>
              <a:t>décision</a:t>
            </a:r>
            <a:endParaRPr lang="fr-FR" dirty="0">
              <a:latin typeface="Roboto Condensed" panose="02000000000000000000" pitchFamily="2" charset="0"/>
              <a:ea typeface="Roboto Condensed" panose="02000000000000000000" pitchFamily="2" charset="0"/>
            </a:endParaRPr>
          </a:p>
          <a:p>
            <a:pPr marL="189000" lvl="1" indent="0">
              <a:buNone/>
            </a:pPr>
            <a:endParaRPr lang="en-US" dirty="0">
              <a:latin typeface="Roboto Condensed" panose="02000000000000000000" pitchFamily="2" charset="0"/>
              <a:ea typeface="Roboto Condensed" panose="02000000000000000000" pitchFamily="2" charset="0"/>
            </a:endParaRPr>
          </a:p>
          <a:p>
            <a:pPr lvl="1"/>
            <a:r>
              <a:rPr lang="fr-FR" dirty="0" smtClean="0">
                <a:latin typeface="Roboto Condensed" panose="02000000000000000000" pitchFamily="2" charset="0"/>
                <a:ea typeface="Roboto Condensed" panose="02000000000000000000" pitchFamily="2" charset="0"/>
              </a:rPr>
              <a:t>Commencer à évaluer l’aspect ‘gestion efficace’ de l’objectif 11 d’Aichi</a:t>
            </a:r>
            <a:r>
              <a:rPr lang="fr-FR" dirty="0" smtClean="0"/>
              <a:t>:</a:t>
            </a:r>
          </a:p>
          <a:p>
            <a:pPr lvl="4" indent="-431996" algn="just"/>
            <a:r>
              <a:rPr lang="en-US" dirty="0"/>
              <a:t>	</a:t>
            </a:r>
            <a:r>
              <a:rPr lang="fr-FR" sz="1800" i="1" dirty="0">
                <a:solidFill>
                  <a:schemeClr val="tx1"/>
                </a:solidFill>
                <a:latin typeface="Roboto Condensed" panose="02000000000000000000" pitchFamily="2" charset="0"/>
                <a:ea typeface="Roboto Condensed" panose="02000000000000000000" pitchFamily="2" charset="0"/>
              </a:rPr>
              <a:t>D'ici à 2020, au moins 17% des zones terrestres et d’eaux intérieures et 10% des zones marines et côtières, y compris les zones qui sont particulièrement importantes pour la diversité biologique et les services fournis par les écosystèmes, sont conservées au moyen de réseaux écologiquement représentatifs et bien reliés d’aires protégées </a:t>
            </a:r>
            <a:r>
              <a:rPr lang="fr-FR" sz="1800" i="1" u="sng" dirty="0">
                <a:solidFill>
                  <a:schemeClr val="tx1"/>
                </a:solidFill>
                <a:latin typeface="Roboto Condensed" panose="02000000000000000000" pitchFamily="2" charset="0"/>
                <a:ea typeface="Roboto Condensed" panose="02000000000000000000" pitchFamily="2" charset="0"/>
              </a:rPr>
              <a:t>gérées efficacement et équitablement </a:t>
            </a:r>
            <a:r>
              <a:rPr lang="fr-FR" sz="1800" i="1" dirty="0">
                <a:solidFill>
                  <a:schemeClr val="tx1"/>
                </a:solidFill>
                <a:latin typeface="Roboto Condensed" panose="02000000000000000000" pitchFamily="2" charset="0"/>
                <a:ea typeface="Roboto Condensed" panose="02000000000000000000" pitchFamily="2" charset="0"/>
              </a:rPr>
              <a:t>et d’autres mesures de conservation effectives par zone, et intégrées dans l’ensemble du paysage terrestre et marin.</a:t>
            </a:r>
            <a:endParaRPr lang="en-US" sz="1800" i="1" dirty="0">
              <a:solidFill>
                <a:schemeClr val="tx1"/>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71839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a:t>La base de données mondiale sur l’efficacité de gestion des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424545" y="3536304"/>
            <a:ext cx="8298719" cy="1719438"/>
          </a:xfrm>
        </p:spPr>
        <p:txBody>
          <a:bodyPr/>
          <a:lstStyle/>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Les objectifs principaux de GD-PAME sont:</a:t>
            </a:r>
          </a:p>
          <a:p>
            <a:pPr marL="747900" lvl="2" indent="-342900">
              <a:buFont typeface="Wingdings" panose="05000000000000000000" pitchFamily="2" charset="2"/>
              <a:buChar char="§"/>
            </a:pPr>
            <a:r>
              <a:rPr lang="fr-FR" dirty="0"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D’indiquer si une AP dans la WDPA a été évaluée, et</a:t>
            </a:r>
          </a:p>
          <a:p>
            <a:pPr marL="747900" lvl="2" indent="-342900">
              <a:buFont typeface="Wingdings" panose="05000000000000000000" pitchFamily="2" charset="2"/>
              <a:buChar char="§"/>
            </a:pPr>
            <a:r>
              <a:rPr lang="fr-FR" dirty="0"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D’indiquer si cette évaluation est disponible publiquement.</a:t>
            </a:r>
            <a:endParaRPr lang="fr-FR"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545" y="1191524"/>
            <a:ext cx="8105775" cy="1476375"/>
          </a:xfrm>
          <a:prstGeom prst="rect">
            <a:avLst/>
          </a:prstGeom>
        </p:spPr>
      </p:pic>
      <p:sp>
        <p:nvSpPr>
          <p:cNvPr id="5" name="TextBox 4"/>
          <p:cNvSpPr txBox="1"/>
          <p:nvPr/>
        </p:nvSpPr>
        <p:spPr>
          <a:xfrm>
            <a:off x="2326640" y="1617560"/>
            <a:ext cx="1442720" cy="646331"/>
          </a:xfrm>
          <a:prstGeom prst="rect">
            <a:avLst/>
          </a:prstGeom>
          <a:solidFill>
            <a:schemeClr val="accent5">
              <a:lumMod val="20000"/>
              <a:lumOff val="80000"/>
            </a:schemeClr>
          </a:solidFill>
        </p:spPr>
        <p:txBody>
          <a:bodyPr wrap="square" rtlCol="0">
            <a:spAutoFit/>
          </a:bodyPr>
          <a:lstStyle/>
          <a:p>
            <a:r>
              <a:rPr lang="fr-FR" dirty="0" smtClean="0">
                <a:latin typeface="Roboto Condensed" pitchFamily="2" charset="0"/>
                <a:ea typeface="Roboto Condensed" pitchFamily="2" charset="0"/>
              </a:rPr>
              <a:t>Informations de base</a:t>
            </a:r>
            <a:endParaRPr lang="fr-FR" dirty="0">
              <a:latin typeface="Roboto Condensed" pitchFamily="2" charset="0"/>
              <a:ea typeface="Roboto Condensed" pitchFamily="2" charset="0"/>
            </a:endParaRPr>
          </a:p>
        </p:txBody>
      </p:sp>
      <p:sp>
        <p:nvSpPr>
          <p:cNvPr id="8" name="TextBox 7"/>
          <p:cNvSpPr txBox="1"/>
          <p:nvPr/>
        </p:nvSpPr>
        <p:spPr>
          <a:xfrm>
            <a:off x="4477432" y="1629840"/>
            <a:ext cx="1442720" cy="646331"/>
          </a:xfrm>
          <a:prstGeom prst="rect">
            <a:avLst/>
          </a:prstGeom>
          <a:solidFill>
            <a:schemeClr val="accent5">
              <a:lumMod val="20000"/>
              <a:lumOff val="80000"/>
            </a:schemeClr>
          </a:solidFill>
        </p:spPr>
        <p:txBody>
          <a:bodyPr wrap="square" rtlCol="0">
            <a:spAutoFit/>
          </a:bodyPr>
          <a:lstStyle/>
          <a:p>
            <a:r>
              <a:rPr lang="fr-FR" dirty="0" smtClean="0">
                <a:latin typeface="Roboto Condensed" pitchFamily="2" charset="0"/>
                <a:ea typeface="Roboto Condensed" pitchFamily="2" charset="0"/>
              </a:rPr>
              <a:t>Évaluations originales</a:t>
            </a:r>
            <a:endParaRPr lang="fr-FR" dirty="0">
              <a:latin typeface="Roboto Condensed" pitchFamily="2" charset="0"/>
              <a:ea typeface="Roboto Condensed" pitchFamily="2" charset="0"/>
            </a:endParaRPr>
          </a:p>
        </p:txBody>
      </p:sp>
      <p:sp>
        <p:nvSpPr>
          <p:cNvPr id="9" name="TextBox 8"/>
          <p:cNvSpPr txBox="1"/>
          <p:nvPr/>
        </p:nvSpPr>
        <p:spPr>
          <a:xfrm>
            <a:off x="6786659" y="1634080"/>
            <a:ext cx="1554701" cy="646331"/>
          </a:xfrm>
          <a:prstGeom prst="rect">
            <a:avLst/>
          </a:prstGeom>
          <a:solidFill>
            <a:schemeClr val="accent5">
              <a:lumMod val="20000"/>
              <a:lumOff val="80000"/>
            </a:schemeClr>
          </a:solidFill>
        </p:spPr>
        <p:txBody>
          <a:bodyPr wrap="square" rtlCol="0">
            <a:spAutoFit/>
          </a:bodyPr>
          <a:lstStyle/>
          <a:p>
            <a:r>
              <a:rPr lang="fr-FR" dirty="0" smtClean="0">
                <a:latin typeface="Roboto Condensed" pitchFamily="2" charset="0"/>
                <a:ea typeface="Roboto Condensed" pitchFamily="2" charset="0"/>
              </a:rPr>
              <a:t>Informations sur la source</a:t>
            </a:r>
            <a:endParaRPr lang="fr-FR" dirty="0">
              <a:latin typeface="Roboto Condensed" pitchFamily="2" charset="0"/>
              <a:ea typeface="Roboto Condensed" pitchFamily="2" charset="0"/>
            </a:endParaRPr>
          </a:p>
        </p:txBody>
      </p:sp>
    </p:spTree>
    <p:extLst>
      <p:ext uri="{BB962C8B-B14F-4D97-AF65-F5344CB8AC3E}">
        <p14:creationId xmlns:p14="http://schemas.microsoft.com/office/powerpoint/2010/main" val="2921148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a:t>La base de données mondiale sur l’efficacité de gestion des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424546" y="2982098"/>
            <a:ext cx="3083968" cy="3313142"/>
          </a:xfrm>
        </p:spPr>
        <p:txBody>
          <a:bodyPr>
            <a:normAutofit fontScale="92500" lnSpcReduction="10000"/>
          </a:bodyPr>
          <a:lstStyle/>
          <a:p>
            <a:pPr marL="189000" lvl="1" indent="0">
              <a:buNone/>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Informations de base:</a:t>
            </a:r>
          </a:p>
          <a:p>
            <a:pPr lvl="1"/>
            <a:r>
              <a:rPr lang="fr-FR" dirty="0"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WDPAID,</a:t>
            </a:r>
          </a:p>
          <a:p>
            <a:pPr lvl="1"/>
            <a:r>
              <a:rPr lang="fr-FR" dirty="0" err="1" smtClean="0">
                <a:latin typeface="Roboto Condensed" panose="02000000000000000000" pitchFamily="2" charset="0"/>
                <a:ea typeface="Roboto Condensed" panose="02000000000000000000" pitchFamily="2" charset="0"/>
                <a:cs typeface="Roboto Condensed" panose="02000000000000000000" pitchFamily="2" charset="0"/>
              </a:rPr>
              <a:t>Evaluation_ID</a:t>
            </a:r>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lvl="1"/>
            <a:r>
              <a:rPr lang="fr-FR" dirty="0"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ISO3</a:t>
            </a:r>
          </a:p>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Méthodologie</a:t>
            </a:r>
          </a:p>
          <a:p>
            <a:pPr lvl="1"/>
            <a:r>
              <a:rPr lang="fr-FR" dirty="0"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Année de l’évaluation</a:t>
            </a:r>
          </a:p>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Lien vers l’évaluation</a:t>
            </a:r>
          </a:p>
          <a:p>
            <a:pPr lvl="1"/>
            <a:r>
              <a:rPr lang="fr-FR" dirty="0" err="1"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Metadata_ID</a:t>
            </a:r>
            <a:endParaRPr lang="fr-FR" dirty="0" smtClean="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en-US"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545" y="1191524"/>
            <a:ext cx="8105775" cy="1476375"/>
          </a:xfrm>
          <a:prstGeom prst="rect">
            <a:avLst/>
          </a:prstGeom>
        </p:spPr>
      </p:pic>
      <p:sp>
        <p:nvSpPr>
          <p:cNvPr id="9" name="TextBox 8"/>
          <p:cNvSpPr txBox="1"/>
          <p:nvPr/>
        </p:nvSpPr>
        <p:spPr>
          <a:xfrm>
            <a:off x="2326640" y="1617560"/>
            <a:ext cx="1442720" cy="646331"/>
          </a:xfrm>
          <a:prstGeom prst="rect">
            <a:avLst/>
          </a:prstGeom>
          <a:solidFill>
            <a:schemeClr val="accent5">
              <a:lumMod val="20000"/>
              <a:lumOff val="80000"/>
            </a:schemeClr>
          </a:solidFill>
        </p:spPr>
        <p:txBody>
          <a:bodyPr wrap="square" rtlCol="0">
            <a:spAutoFit/>
          </a:bodyPr>
          <a:lstStyle/>
          <a:p>
            <a:r>
              <a:rPr lang="fr-FR" dirty="0" smtClean="0">
                <a:latin typeface="Roboto Condensed" pitchFamily="2" charset="0"/>
                <a:ea typeface="Roboto Condensed" pitchFamily="2" charset="0"/>
              </a:rPr>
              <a:t>Informations de base</a:t>
            </a:r>
            <a:endParaRPr lang="fr-FR" dirty="0">
              <a:latin typeface="Roboto Condensed" pitchFamily="2" charset="0"/>
              <a:ea typeface="Roboto Condensed" pitchFamily="2" charset="0"/>
            </a:endParaRPr>
          </a:p>
        </p:txBody>
      </p:sp>
      <p:sp>
        <p:nvSpPr>
          <p:cNvPr id="10" name="TextBox 9"/>
          <p:cNvSpPr txBox="1"/>
          <p:nvPr/>
        </p:nvSpPr>
        <p:spPr>
          <a:xfrm>
            <a:off x="4477432" y="1629840"/>
            <a:ext cx="1442720" cy="646331"/>
          </a:xfrm>
          <a:prstGeom prst="rect">
            <a:avLst/>
          </a:prstGeom>
          <a:solidFill>
            <a:schemeClr val="accent5">
              <a:lumMod val="20000"/>
              <a:lumOff val="80000"/>
            </a:schemeClr>
          </a:solidFill>
        </p:spPr>
        <p:txBody>
          <a:bodyPr wrap="square" rtlCol="0">
            <a:spAutoFit/>
          </a:bodyPr>
          <a:lstStyle/>
          <a:p>
            <a:r>
              <a:rPr lang="fr-FR" dirty="0" smtClean="0">
                <a:latin typeface="Roboto Condensed" pitchFamily="2" charset="0"/>
                <a:ea typeface="Roboto Condensed" pitchFamily="2" charset="0"/>
              </a:rPr>
              <a:t>Évaluations originales</a:t>
            </a:r>
            <a:endParaRPr lang="fr-FR" dirty="0">
              <a:latin typeface="Roboto Condensed" pitchFamily="2" charset="0"/>
              <a:ea typeface="Roboto Condensed" pitchFamily="2" charset="0"/>
            </a:endParaRPr>
          </a:p>
        </p:txBody>
      </p:sp>
      <p:sp>
        <p:nvSpPr>
          <p:cNvPr id="11" name="TextBox 10"/>
          <p:cNvSpPr txBox="1"/>
          <p:nvPr/>
        </p:nvSpPr>
        <p:spPr>
          <a:xfrm>
            <a:off x="6786659" y="1634080"/>
            <a:ext cx="1554701" cy="646331"/>
          </a:xfrm>
          <a:prstGeom prst="rect">
            <a:avLst/>
          </a:prstGeom>
          <a:solidFill>
            <a:schemeClr val="accent5">
              <a:lumMod val="20000"/>
              <a:lumOff val="80000"/>
            </a:schemeClr>
          </a:solidFill>
        </p:spPr>
        <p:txBody>
          <a:bodyPr wrap="square" rtlCol="0">
            <a:spAutoFit/>
          </a:bodyPr>
          <a:lstStyle/>
          <a:p>
            <a:r>
              <a:rPr lang="fr-FR" dirty="0" smtClean="0">
                <a:latin typeface="Roboto Condensed" pitchFamily="2" charset="0"/>
                <a:ea typeface="Roboto Condensed" pitchFamily="2" charset="0"/>
              </a:rPr>
              <a:t>Informations sur la source</a:t>
            </a:r>
            <a:endParaRPr lang="fr-FR" dirty="0">
              <a:latin typeface="Roboto Condensed" pitchFamily="2" charset="0"/>
              <a:ea typeface="Roboto Condensed" pitchFamily="2" charset="0"/>
            </a:endParaRPr>
          </a:p>
        </p:txBody>
      </p:sp>
      <p:sp>
        <p:nvSpPr>
          <p:cNvPr id="6" name="Rectangle 5"/>
          <p:cNvSpPr/>
          <p:nvPr/>
        </p:nvSpPr>
        <p:spPr>
          <a:xfrm>
            <a:off x="3769360" y="3935493"/>
            <a:ext cx="4572000" cy="1200329"/>
          </a:xfrm>
          <a:prstGeom prst="rect">
            <a:avLst/>
          </a:prstGeom>
        </p:spPr>
        <p:txBody>
          <a:bodyPr>
            <a:spAutoFit/>
          </a:bodyPr>
          <a:lstStyle/>
          <a:p>
            <a:pPr marL="189000" lvl="1" indent="0">
              <a:buNone/>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Ex d’évaluations utilisées:</a:t>
            </a:r>
          </a:p>
          <a:p>
            <a:pPr marL="189000" lvl="1" indent="0">
              <a:buNone/>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METT, IMET, RAPPAM, </a:t>
            </a:r>
            <a:r>
              <a:rPr lang="fr-FR" dirty="0" err="1" smtClean="0">
                <a:latin typeface="Roboto Condensed" panose="02000000000000000000" pitchFamily="2" charset="0"/>
                <a:ea typeface="Roboto Condensed" panose="02000000000000000000" pitchFamily="2" charset="0"/>
                <a:cs typeface="Roboto Condensed" panose="02000000000000000000" pitchFamily="2" charset="0"/>
              </a:rPr>
              <a:t>EoH</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a:t>
            </a:r>
          </a:p>
          <a:p>
            <a:pPr marL="189000" lvl="1" indent="0">
              <a:buNone/>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Plus de 70 méthodologies enregistrées dans la base de données</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714415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a:t>La base de données mondiale sur l’efficacité de gestion des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1460" y="1214660"/>
            <a:ext cx="3366800" cy="3581540"/>
          </a:xfrm>
          <a:prstGeom prst="rect">
            <a:avLst/>
          </a:prstGeom>
        </p:spPr>
      </p:pic>
      <p:sp>
        <p:nvSpPr>
          <p:cNvPr id="5" name="Rectangle 4"/>
          <p:cNvSpPr/>
          <p:nvPr/>
        </p:nvSpPr>
        <p:spPr>
          <a:xfrm>
            <a:off x="-207822" y="1688071"/>
            <a:ext cx="4807254" cy="3816429"/>
          </a:xfrm>
          <a:prstGeom prst="rect">
            <a:avLst/>
          </a:prstGeom>
        </p:spPr>
        <p:txBody>
          <a:bodyPr wrap="square">
            <a:spAutoFit/>
          </a:bodyPr>
          <a:lstStyle/>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Juillet 2017: Notification envoyée aux Parties de la CBD pour revoir et mettre à jour les informations sur l’efficacité de gestion des AP pour la publication d’une nouvelle </a:t>
            </a:r>
            <a:r>
              <a:rPr lang="fr-FR" dirty="0">
                <a:latin typeface="Roboto Condensed" panose="02000000000000000000" pitchFamily="2" charset="0"/>
                <a:ea typeface="Roboto Condensed" panose="02000000000000000000" pitchFamily="2" charset="0"/>
              </a:rPr>
              <a:t>é</a:t>
            </a:r>
            <a:r>
              <a:rPr lang="fr-FR" dirty="0" smtClean="0">
                <a:latin typeface="Roboto Condensed" panose="02000000000000000000" pitchFamily="2" charset="0"/>
                <a:ea typeface="Roboto Condensed" panose="02000000000000000000" pitchFamily="2" charset="0"/>
              </a:rPr>
              <a:t>dition de la Liste des Nations Unies sur les AP.</a:t>
            </a:r>
          </a:p>
          <a:p>
            <a:pPr marL="742939" lvl="1" indent="-285750">
              <a:buFont typeface="Wingdings" panose="05000000000000000000" pitchFamily="2" charset="2"/>
              <a:buChar char="§"/>
            </a:pPr>
            <a:endParaRPr lang="fr-FR" sz="2000" dirty="0" smtClean="0">
              <a:latin typeface="Roboto Condensed" panose="02000000000000000000" pitchFamily="2" charset="0"/>
              <a:ea typeface="Roboto Condensed" panose="02000000000000000000" pitchFamily="2" charset="0"/>
            </a:endParaRPr>
          </a:p>
          <a:p>
            <a:pPr marL="742939" lvl="1" indent="-285750">
              <a:buFont typeface="Wingdings" panose="05000000000000000000" pitchFamily="2" charset="2"/>
              <a:buChar char="§"/>
            </a:pPr>
            <a:endParaRPr lang="fr-FR" sz="2000" dirty="0">
              <a:latin typeface="Roboto Condensed" panose="02000000000000000000" pitchFamily="2" charset="0"/>
              <a:ea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Novembre 2018: Lancement de la 15</a:t>
            </a:r>
            <a:r>
              <a:rPr lang="fr-FR" baseline="30000" dirty="0" smtClean="0">
                <a:latin typeface="Roboto Condensed" panose="02000000000000000000" pitchFamily="2" charset="0"/>
                <a:ea typeface="Roboto Condensed" panose="02000000000000000000" pitchFamily="2" charset="0"/>
              </a:rPr>
              <a:t>ème</a:t>
            </a:r>
            <a:r>
              <a:rPr lang="fr-FR" dirty="0" smtClean="0">
                <a:latin typeface="Roboto Condensed" panose="02000000000000000000" pitchFamily="2" charset="0"/>
                <a:ea typeface="Roboto Condensed" panose="02000000000000000000" pitchFamily="2" charset="0"/>
              </a:rPr>
              <a:t> édition de la Liste des AP des Nations Unies centrée sur l’efficacité de gestion.</a:t>
            </a:r>
          </a:p>
          <a:p>
            <a:pPr lvl="1"/>
            <a:endParaRPr lang="en-US" sz="2000" dirty="0">
              <a:latin typeface="Roboto Condensed" panose="02000000000000000000" pitchFamily="2" charset="0"/>
              <a:ea typeface="Roboto Condensed" panose="02000000000000000000" pitchFamily="2" charset="0"/>
            </a:endParaRPr>
          </a:p>
          <a:p>
            <a:pPr marL="800089" lvl="1" indent="-342900">
              <a:buFont typeface="Wingdings" panose="05000000000000000000" pitchFamily="2" charset="2"/>
              <a:buChar char="§"/>
            </a:pPr>
            <a:endParaRPr lang="en-GB" sz="2000" dirty="0">
              <a:latin typeface="Roboto Condensed" panose="02000000000000000000" pitchFamily="2" charset="0"/>
              <a:ea typeface="Roboto Condensed" panose="02000000000000000000" pitchFamily="2"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9231" y="3225077"/>
            <a:ext cx="2064457" cy="2942481"/>
          </a:xfrm>
          <a:prstGeom prst="rect">
            <a:avLst/>
          </a:prstGeom>
        </p:spPr>
      </p:pic>
    </p:spTree>
    <p:extLst>
      <p:ext uri="{BB962C8B-B14F-4D97-AF65-F5344CB8AC3E}">
        <p14:creationId xmlns:p14="http://schemas.microsoft.com/office/powerpoint/2010/main" val="1815249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smtClean="0"/>
              <a:t>La </a:t>
            </a:r>
            <a:r>
              <a:rPr lang="fr-FR" dirty="0"/>
              <a:t>base de données mondiale sur </a:t>
            </a:r>
            <a:r>
              <a:rPr lang="fr-FR" dirty="0" smtClean="0"/>
              <a:t>l’efficacité </a:t>
            </a:r>
            <a:r>
              <a:rPr lang="fr-FR" dirty="0"/>
              <a:t>de gestion des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09550" y="1163805"/>
            <a:ext cx="8728710" cy="4920007"/>
          </a:xfrm>
        </p:spPr>
        <p:txBody>
          <a:bodyPr/>
          <a:lstStyle/>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Près de 28,000 évaluations dans 169 pays et territoires  </a:t>
            </a:r>
          </a:p>
          <a:p>
            <a:pPr lvl="1"/>
            <a:r>
              <a:rPr lang="fr-FR" b="1" dirty="0" smtClean="0">
                <a:latin typeface="Roboto Condensed" panose="02000000000000000000" pitchFamily="2" charset="0"/>
                <a:ea typeface="Roboto Condensed" panose="02000000000000000000" pitchFamily="2" charset="0"/>
              </a:rPr>
              <a:t>10% des AP dans le monde </a:t>
            </a:r>
            <a:r>
              <a:rPr lang="fr-FR" dirty="0" smtClean="0">
                <a:latin typeface="Roboto Condensed" panose="02000000000000000000" pitchFamily="2" charset="0"/>
                <a:ea typeface="Roboto Condensed" panose="02000000000000000000" pitchFamily="2" charset="0"/>
              </a:rPr>
              <a:t>font l’objet d’évaluations de l’efficacité de gestion</a:t>
            </a:r>
            <a:endParaRPr lang="fr-FR" dirty="0" smtClean="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405" y="2078800"/>
            <a:ext cx="7661190" cy="4144578"/>
          </a:xfrm>
          <a:prstGeom prst="rect">
            <a:avLst/>
          </a:prstGeom>
        </p:spPr>
      </p:pic>
    </p:spTree>
    <p:extLst>
      <p:ext uri="{BB962C8B-B14F-4D97-AF65-F5344CB8AC3E}">
        <p14:creationId xmlns:p14="http://schemas.microsoft.com/office/powerpoint/2010/main" val="137335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ONU Environnement – Centre mondial pour le suivi de la conservation</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txBox="1">
            <a:spLocks/>
          </p:cNvSpPr>
          <p:nvPr/>
        </p:nvSpPr>
        <p:spPr>
          <a:xfrm>
            <a:off x="396815" y="1372539"/>
            <a:ext cx="8143336" cy="4467544"/>
          </a:xfrm>
          <a:prstGeom prst="rect">
            <a:avLst/>
          </a:prstGeom>
        </p:spPr>
        <p:txBody>
          <a:bodyPr vert="horz" lIns="91440" tIns="45720" rIns="91440" bIns="45720" rtlCol="0">
            <a:normAutofit fontScale="92500" lnSpcReduction="20000"/>
          </a:bodyPr>
          <a:lstStyle>
            <a:lvl1pPr marL="0" indent="0" algn="l" defTabSz="685783" rtl="0" eaLnBrk="1" latinLnBrk="0" hangingPunct="1">
              <a:lnSpc>
                <a:spcPct val="100000"/>
              </a:lnSpc>
              <a:spcBef>
                <a:spcPts val="0"/>
              </a:spcBef>
              <a:spcAft>
                <a:spcPts val="900"/>
              </a:spcAft>
              <a:buFontTx/>
              <a:buNone/>
              <a:defRPr sz="2400" b="1" i="0" kern="1200" cap="none" baseline="0">
                <a:solidFill>
                  <a:schemeClr val="accent5"/>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Qui sommes-nous?</a:t>
            </a:r>
          </a:p>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Nous sommes une autorité mondiale sur la biodiversité</a:t>
            </a:r>
          </a:p>
          <a:p>
            <a:pPr lvl="1"/>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lvl="2"/>
            <a:r>
              <a:rPr lang="fr-FR" dirty="0" smtClean="0">
                <a:latin typeface="Roboto Condensed" panose="02000000000000000000" pitchFamily="2" charset="0"/>
                <a:ea typeface="Roboto Condensed" panose="02000000000000000000" pitchFamily="2" charset="0"/>
                <a:cs typeface="Roboto Condensed" panose="02000000000000000000" pitchFamily="2" charset="0"/>
              </a:rPr>
              <a:t>Basé </a:t>
            </a:r>
            <a:r>
              <a:rPr lang="fr-FR" dirty="0">
                <a:latin typeface="Roboto Condensed" panose="02000000000000000000" pitchFamily="2" charset="0"/>
                <a:ea typeface="Roboto Condensed" panose="02000000000000000000" pitchFamily="2" charset="0"/>
                <a:cs typeface="Roboto Condensed" panose="02000000000000000000" pitchFamily="2" charset="0"/>
              </a:rPr>
              <a:t>à Cambridge</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 Royaume-Uni, UNEP-WCMC est une collaboration entre l’ONU Environnement et une organisation britannique à but non lucratif, WCMC. </a:t>
            </a:r>
          </a:p>
          <a:p>
            <a:pPr lvl="2"/>
            <a:endParaRPr lang="en-US" dirty="0" smtClean="0">
              <a:latin typeface="Roboto Condensed" panose="02000000000000000000" pitchFamily="2" charset="0"/>
              <a:ea typeface="Roboto Condensed" panose="02000000000000000000" pitchFamily="2" charset="0"/>
              <a:cs typeface="Roboto Condensed" panose="02000000000000000000" pitchFamily="2" charset="0"/>
            </a:endParaRPr>
          </a:p>
          <a:p>
            <a:pPr lvl="2"/>
            <a:r>
              <a:rPr lang="fr-FR" dirty="0" smtClean="0">
                <a:latin typeface="Roboto Condensed" panose="02000000000000000000" pitchFamily="2" charset="0"/>
                <a:ea typeface="Roboto Condensed" panose="02000000000000000000" pitchFamily="2" charset="0"/>
                <a:cs typeface="Roboto Condensed" panose="02000000000000000000" pitchFamily="2" charset="0"/>
              </a:rPr>
              <a:t>Créé il y a plus de 35 ans dans le but d’être un leader mondial en matière de connaissance de la biodiversité. Nous travaillons avec un réseau mondial de partenaires afin de placer la biodiversité au cœur de la prise de décision</a:t>
            </a: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a:t>
            </a:r>
          </a:p>
          <a:p>
            <a:pPr lvl="2"/>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a:p>
            <a:pPr lvl="2"/>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Plus de 100 experts provenant de 26 pays différents, avec de l’expertise sur la biodiversité et les services écosystémiques des environnements marins, d’eau douce et terrestres, ainsi que des spécialistes sur les sciences sociales, les SIG, ou les bases de données, </a:t>
            </a:r>
            <a:r>
              <a:rPr lang="fr-FR" dirty="0" err="1" smtClean="0">
                <a:latin typeface="Roboto Condensed" panose="02000000000000000000" pitchFamily="2" charset="0"/>
                <a:ea typeface="Roboto Condensed" panose="02000000000000000000" pitchFamily="2" charset="0"/>
                <a:cs typeface="Roboto Condensed" panose="02000000000000000000" pitchFamily="2" charset="0"/>
              </a:rPr>
              <a:t>ect</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en-US" dirty="0" smtClean="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41685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smtClean="0"/>
              <a:t>La base de données mondiale sur l’efficacité de gestion des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767" y="1381539"/>
            <a:ext cx="5771042" cy="4418454"/>
          </a:xfrm>
          <a:prstGeom prst="rect">
            <a:avLst/>
          </a:prstGeom>
        </p:spPr>
      </p:pic>
      <p:sp>
        <p:nvSpPr>
          <p:cNvPr id="6" name="Rectangle 5"/>
          <p:cNvSpPr/>
          <p:nvPr/>
        </p:nvSpPr>
        <p:spPr>
          <a:xfrm>
            <a:off x="2284022" y="932944"/>
            <a:ext cx="3557384" cy="369332"/>
          </a:xfrm>
          <a:prstGeom prst="rect">
            <a:avLst/>
          </a:prstGeom>
        </p:spPr>
        <p:txBody>
          <a:bodyPr wrap="none">
            <a:spAutoFit/>
          </a:bodyPr>
          <a:lstStyle/>
          <a:p>
            <a:r>
              <a:rPr lang="en-GB" dirty="0"/>
              <a:t>https://pame.protectedplanet.net/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0184" y="2435442"/>
            <a:ext cx="6053249" cy="4422558"/>
          </a:xfrm>
          <a:prstGeom prst="rect">
            <a:avLst/>
          </a:prstGeom>
        </p:spPr>
      </p:pic>
    </p:spTree>
    <p:extLst>
      <p:ext uri="{BB962C8B-B14F-4D97-AF65-F5344CB8AC3E}">
        <p14:creationId xmlns:p14="http://schemas.microsoft.com/office/powerpoint/2010/main" val="135490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itle 11"/>
          <p:cNvSpPr>
            <a:spLocks noGrp="1"/>
          </p:cNvSpPr>
          <p:nvPr>
            <p:ph type="title"/>
          </p:nvPr>
        </p:nvSpPr>
        <p:spPr>
          <a:xfrm>
            <a:off x="209550" y="239489"/>
            <a:ext cx="8728710" cy="832832"/>
          </a:xfrm>
        </p:spPr>
        <p:txBody>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En Afrique </a:t>
            </a:r>
            <a:r>
              <a:rPr lang="fr-FR" dirty="0" smtClean="0"/>
              <a:t>de l’Ouest</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Rectangle 5"/>
          <p:cNvSpPr/>
          <p:nvPr/>
        </p:nvSpPr>
        <p:spPr>
          <a:xfrm>
            <a:off x="480060" y="922227"/>
            <a:ext cx="8016240" cy="923330"/>
          </a:xfrm>
          <a:prstGeom prst="rect">
            <a:avLst/>
          </a:prstGeom>
        </p:spPr>
        <p:txBody>
          <a:bodyPr wrap="square">
            <a:spAutoFit/>
          </a:bodyPr>
          <a:lstStyle/>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2,262 aires protégées dans la région enregistrées dans la WDPA (Avril 2019)</a:t>
            </a: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Y compris 145 AP désignées sous des conventions internationales (Ramsar, MAB, Sites du Patrimoine Mondial de l’UNESCO).</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33600"/>
            <a:ext cx="9144000" cy="4724400"/>
          </a:xfrm>
          <a:prstGeom prst="rect">
            <a:avLst/>
          </a:prstGeom>
        </p:spPr>
      </p:pic>
    </p:spTree>
    <p:extLst>
      <p:ext uri="{BB962C8B-B14F-4D97-AF65-F5344CB8AC3E}">
        <p14:creationId xmlns:p14="http://schemas.microsoft.com/office/powerpoint/2010/main" val="3577461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Title 11"/>
          <p:cNvSpPr txBox="1">
            <a:spLocks/>
          </p:cNvSpPr>
          <p:nvPr/>
        </p:nvSpPr>
        <p:spPr>
          <a:xfrm>
            <a:off x="1114425" y="191386"/>
            <a:ext cx="6915150" cy="799214"/>
          </a:xfrm>
          <a:prstGeom prst="rect">
            <a:avLst/>
          </a:prstGeom>
        </p:spPr>
        <p:txBody>
          <a:bodyPr>
            <a:normAutofit fontScale="97500"/>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algn="ctr"/>
            <a:r>
              <a:rPr lang="fr-FR" dirty="0" smtClean="0"/>
              <a:t>Statut des AP dans la WDPA</a:t>
            </a:r>
          </a:p>
          <a:p>
            <a:pPr algn="ctr"/>
            <a:r>
              <a:rPr lang="fr-FR" sz="2100" dirty="0" smtClean="0"/>
              <a:t>www.protectedplanet.net</a:t>
            </a:r>
            <a:endParaRPr lang="fr-FR" sz="2100" dirty="0"/>
          </a:p>
        </p:txBody>
      </p:sp>
      <p:sp>
        <p:nvSpPr>
          <p:cNvPr id="12" name="TextBox 11"/>
          <p:cNvSpPr txBox="1"/>
          <p:nvPr/>
        </p:nvSpPr>
        <p:spPr>
          <a:xfrm>
            <a:off x="132080" y="1131465"/>
            <a:ext cx="8424228" cy="1200329"/>
          </a:xfrm>
          <a:prstGeom prst="rect">
            <a:avLst/>
          </a:prstGeom>
          <a:noFill/>
        </p:spPr>
        <p:txBody>
          <a:bodyPr wrap="square" rtlCol="0">
            <a:spAutoFit/>
          </a:bodyPr>
          <a:lstStyle/>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Page par pays sur </a:t>
            </a:r>
            <a:r>
              <a:rPr lang="fr-FR" dirty="0" err="1" smtClean="0">
                <a:latin typeface="Roboto Condensed" panose="02000000000000000000" pitchFamily="2" charset="0"/>
                <a:ea typeface="Roboto Condensed" panose="02000000000000000000" pitchFamily="2" charset="0"/>
              </a:rPr>
              <a:t>Protected</a:t>
            </a:r>
            <a:r>
              <a:rPr lang="fr-FR" dirty="0" smtClean="0">
                <a:latin typeface="Roboto Condensed" panose="02000000000000000000" pitchFamily="2" charset="0"/>
                <a:ea typeface="Roboto Condensed" panose="02000000000000000000" pitchFamily="2" charset="0"/>
              </a:rPr>
              <a:t> </a:t>
            </a:r>
            <a:r>
              <a:rPr lang="fr-FR" dirty="0" err="1" smtClean="0">
                <a:latin typeface="Roboto Condensed" panose="02000000000000000000" pitchFamily="2" charset="0"/>
                <a:ea typeface="Roboto Condensed" panose="02000000000000000000" pitchFamily="2" charset="0"/>
              </a:rPr>
              <a:t>Planet</a:t>
            </a:r>
            <a:r>
              <a:rPr lang="fr-FR" dirty="0" smtClean="0">
                <a:latin typeface="Roboto Condensed" panose="02000000000000000000" pitchFamily="2" charset="0"/>
                <a:ea typeface="Roboto Condensed" panose="02000000000000000000" pitchFamily="2" charset="0"/>
              </a:rPr>
              <a:t> </a:t>
            </a:r>
          </a:p>
          <a:p>
            <a:pPr lvl="1"/>
            <a:endParaRPr lang="fr-FR" dirty="0" smtClean="0">
              <a:latin typeface="Roboto Condensed" panose="02000000000000000000" pitchFamily="2" charset="0"/>
              <a:ea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Efficacité de la gestion (</a:t>
            </a:r>
            <a:r>
              <a:rPr lang="fr-FR" dirty="0">
                <a:latin typeface="Roboto Condensed" panose="02000000000000000000" pitchFamily="2" charset="0"/>
                <a:ea typeface="Roboto Condensed" panose="02000000000000000000" pitchFamily="2" charset="0"/>
              </a:rPr>
              <a:t>GD-PAME</a:t>
            </a:r>
            <a:r>
              <a:rPr lang="fr-FR" dirty="0" smtClean="0">
                <a:latin typeface="Roboto Condensed" panose="02000000000000000000" pitchFamily="2" charset="0"/>
                <a:ea typeface="Roboto Condensed" panose="02000000000000000000" pitchFamily="2" charset="0"/>
              </a:rPr>
              <a:t>): 230 </a:t>
            </a:r>
            <a:r>
              <a:rPr lang="fr-FR" dirty="0">
                <a:latin typeface="Roboto Condensed" panose="02000000000000000000" pitchFamily="2" charset="0"/>
                <a:ea typeface="Roboto Condensed" panose="02000000000000000000" pitchFamily="2" charset="0"/>
              </a:rPr>
              <a:t>évaluations entreprises dans </a:t>
            </a:r>
            <a:r>
              <a:rPr lang="fr-FR" dirty="0" smtClean="0">
                <a:latin typeface="Roboto Condensed" panose="02000000000000000000" pitchFamily="2" charset="0"/>
                <a:ea typeface="Roboto Condensed" panose="02000000000000000000" pitchFamily="2" charset="0"/>
              </a:rPr>
              <a:t>142 aires </a:t>
            </a:r>
            <a:r>
              <a:rPr lang="fr-FR" dirty="0">
                <a:latin typeface="Roboto Condensed" panose="02000000000000000000" pitchFamily="2" charset="0"/>
                <a:ea typeface="Roboto Condensed" panose="02000000000000000000" pitchFamily="2" charset="0"/>
              </a:rPr>
              <a:t>protégées entre 2001et </a:t>
            </a:r>
            <a:r>
              <a:rPr lang="fr-FR" dirty="0" smtClean="0">
                <a:latin typeface="Roboto Condensed" panose="02000000000000000000" pitchFamily="2" charset="0"/>
                <a:ea typeface="Roboto Condensed" panose="02000000000000000000" pitchFamily="2" charset="0"/>
              </a:rPr>
              <a:t>2017</a:t>
            </a:r>
            <a:endParaRPr lang="fr-FR" dirty="0">
              <a:latin typeface="Roboto Condensed" panose="02000000000000000000" pitchFamily="2" charset="0"/>
              <a:ea typeface="Roboto Condensed"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53628860"/>
              </p:ext>
            </p:extLst>
          </p:nvPr>
        </p:nvGraphicFramePr>
        <p:xfrm>
          <a:off x="0" y="2357720"/>
          <a:ext cx="9144001" cy="4608494"/>
        </p:xfrm>
        <a:graphic>
          <a:graphicData uri="http://schemas.openxmlformats.org/drawingml/2006/table">
            <a:tbl>
              <a:tblPr firstRow="1" bandRow="1"/>
              <a:tblGrid>
                <a:gridCol w="1821180">
                  <a:extLst>
                    <a:ext uri="{9D8B030D-6E8A-4147-A177-3AD203B41FA5}">
                      <a16:colId xmlns:a16="http://schemas.microsoft.com/office/drawing/2014/main" val="3012634557"/>
                    </a:ext>
                  </a:extLst>
                </a:gridCol>
                <a:gridCol w="1173480">
                  <a:extLst>
                    <a:ext uri="{9D8B030D-6E8A-4147-A177-3AD203B41FA5}">
                      <a16:colId xmlns:a16="http://schemas.microsoft.com/office/drawing/2014/main" val="2146828767"/>
                    </a:ext>
                  </a:extLst>
                </a:gridCol>
                <a:gridCol w="1402080">
                  <a:extLst>
                    <a:ext uri="{9D8B030D-6E8A-4147-A177-3AD203B41FA5}">
                      <a16:colId xmlns:a16="http://schemas.microsoft.com/office/drawing/2014/main" val="3436613377"/>
                    </a:ext>
                  </a:extLst>
                </a:gridCol>
                <a:gridCol w="1671443">
                  <a:extLst>
                    <a:ext uri="{9D8B030D-6E8A-4147-A177-3AD203B41FA5}">
                      <a16:colId xmlns:a16="http://schemas.microsoft.com/office/drawing/2014/main" val="4025672440"/>
                    </a:ext>
                  </a:extLst>
                </a:gridCol>
                <a:gridCol w="1537909">
                  <a:extLst>
                    <a:ext uri="{9D8B030D-6E8A-4147-A177-3AD203B41FA5}">
                      <a16:colId xmlns:a16="http://schemas.microsoft.com/office/drawing/2014/main" val="20004"/>
                    </a:ext>
                  </a:extLst>
                </a:gridCol>
                <a:gridCol w="1537909">
                  <a:extLst>
                    <a:ext uri="{9D8B030D-6E8A-4147-A177-3AD203B41FA5}">
                      <a16:colId xmlns:a16="http://schemas.microsoft.com/office/drawing/2014/main" val="2120822540"/>
                    </a:ext>
                  </a:extLst>
                </a:gridCol>
              </a:tblGrid>
              <a:tr h="1016471">
                <a:tc>
                  <a:txBody>
                    <a:bodyPr/>
                    <a:lstStyle/>
                    <a:p>
                      <a:pPr algn="ctr" rtl="0" fontAlgn="ctr"/>
                      <a:r>
                        <a:rPr lang="en-US" sz="2000" b="1" i="0" u="none" strike="noStrike" dirty="0" smtClean="0">
                          <a:solidFill>
                            <a:srgbClr val="FFFFFF"/>
                          </a:solidFill>
                          <a:effectLst/>
                          <a:latin typeface="Arial" panose="020B0604020202020204" pitchFamily="34" charset="0"/>
                        </a:rPr>
                        <a:t>Pays</a:t>
                      </a:r>
                      <a:endParaRPr lang="en-US" sz="2000" b="1" i="0" u="none" strike="noStrike"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Nombre d’ AP</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Proportion de polygones</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Couverture</a:t>
                      </a:r>
                      <a:r>
                        <a:rPr lang="fr-FR" sz="2000" b="1" i="0" u="none" strike="noStrike" baseline="0" noProof="0" dirty="0" smtClean="0">
                          <a:solidFill>
                            <a:srgbClr val="FFFFFF"/>
                          </a:solidFill>
                          <a:effectLst/>
                          <a:latin typeface="Arial" panose="020B0604020202020204" pitchFamily="34" charset="0"/>
                        </a:rPr>
                        <a:t> protégée terrestre </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Couverture protégée marine</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1800" b="1" i="0" u="none" strike="noStrike" noProof="0" dirty="0" smtClean="0">
                          <a:solidFill>
                            <a:srgbClr val="FFFFFF"/>
                          </a:solidFill>
                          <a:effectLst/>
                          <a:latin typeface="Arial" panose="020B0604020202020204" pitchFamily="34" charset="0"/>
                        </a:rPr>
                        <a:t>Année de la</a:t>
                      </a:r>
                      <a:r>
                        <a:rPr lang="fr-FR" sz="1800" b="1" i="0" u="none" strike="noStrike" baseline="0" noProof="0" dirty="0" smtClean="0">
                          <a:solidFill>
                            <a:srgbClr val="FFFFFF"/>
                          </a:solidFill>
                          <a:effectLst/>
                          <a:latin typeface="Arial" panose="020B0604020202020204" pitchFamily="34" charset="0"/>
                        </a:rPr>
                        <a:t> dernière mise à jour (AP nationales)</a:t>
                      </a:r>
                      <a:endParaRPr lang="fr-FR" sz="18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extLst>
                  <a:ext uri="{0D108BD9-81ED-4DB2-BD59-A6C34878D82A}">
                    <a16:rowId xmlns:a16="http://schemas.microsoft.com/office/drawing/2014/main" val="6831473"/>
                  </a:ext>
                </a:extLst>
              </a:tr>
              <a:tr h="588218">
                <a:tc>
                  <a:txBody>
                    <a:bodyPr/>
                    <a:lstStyle/>
                    <a:p>
                      <a:pPr algn="ctr" rtl="0" fontAlgn="ctr"/>
                      <a:r>
                        <a:rPr lang="en-US" sz="2000" b="0" i="0" u="none" strike="noStrike" dirty="0" err="1" smtClean="0">
                          <a:solidFill>
                            <a:srgbClr val="000000"/>
                          </a:solidFill>
                          <a:effectLst/>
                          <a:latin typeface="Arial" panose="020B0604020202020204" pitchFamily="34" charset="0"/>
                        </a:rPr>
                        <a:t>Bénin</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59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49%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30%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1993</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2914145312"/>
                  </a:ext>
                </a:extLst>
              </a:tr>
              <a:tr h="574539">
                <a:tc>
                  <a:txBody>
                    <a:bodyPr/>
                    <a:lstStyle/>
                    <a:p>
                      <a:pPr algn="ctr" rtl="0" fontAlgn="ctr"/>
                      <a:r>
                        <a:rPr lang="en-US" sz="2000" b="0" i="0" u="none" strike="noStrike" dirty="0" smtClean="0">
                          <a:solidFill>
                            <a:srgbClr val="000000"/>
                          </a:solidFill>
                          <a:effectLst/>
                          <a:latin typeface="Arial" panose="020B0604020202020204" pitchFamily="34" charset="0"/>
                        </a:rPr>
                        <a:t>Burkina Faso</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96</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2003</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extLst>
                  <a:ext uri="{0D108BD9-81ED-4DB2-BD59-A6C34878D82A}">
                    <a16:rowId xmlns:a16="http://schemas.microsoft.com/office/drawing/2014/main" val="2430167292"/>
                  </a:ext>
                </a:extLst>
              </a:tr>
              <a:tr h="574539">
                <a:tc>
                  <a:txBody>
                    <a:bodyPr/>
                    <a:lstStyle/>
                    <a:p>
                      <a:pPr algn="ctr" rtl="0" fontAlgn="ctr"/>
                      <a:r>
                        <a:rPr lang="fr-FR" sz="2000" b="0" i="0" u="none" strike="noStrike" baseline="0" noProof="0" dirty="0" smtClean="0">
                          <a:solidFill>
                            <a:srgbClr val="000000"/>
                          </a:solidFill>
                          <a:effectLst/>
                          <a:latin typeface="Arial" panose="020B0604020202020204" pitchFamily="34" charset="0"/>
                        </a:rPr>
                        <a:t>Cape </a:t>
                      </a:r>
                      <a:r>
                        <a:rPr lang="fr-FR" sz="2000" b="0" i="0" u="none" strike="noStrike" baseline="0" noProof="0" dirty="0" err="1" smtClean="0">
                          <a:solidFill>
                            <a:srgbClr val="000000"/>
                          </a:solidFill>
                          <a:effectLst/>
                          <a:latin typeface="Arial" panose="020B0604020202020204" pitchFamily="34" charset="0"/>
                        </a:rPr>
                        <a:t>Verde</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100%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3%</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2008</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58563998"/>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République de Côte</a:t>
                      </a:r>
                      <a:r>
                        <a:rPr lang="fr-FR" sz="2000" b="0" i="0" u="none" strike="noStrike" baseline="0" noProof="0" dirty="0" smtClean="0">
                          <a:solidFill>
                            <a:srgbClr val="000000"/>
                          </a:solidFill>
                          <a:effectLst/>
                          <a:latin typeface="Arial" panose="020B0604020202020204" pitchFamily="34" charset="0"/>
                        </a:rPr>
                        <a:t> d’Ivoire</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254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23%</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2016</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extLst>
                  <a:ext uri="{0D108BD9-81ED-4DB2-BD59-A6C34878D82A}">
                    <a16:rowId xmlns:a16="http://schemas.microsoft.com/office/drawing/2014/main" val="1284516843"/>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Gambie</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12</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100%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0005"/>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Ghana</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321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81%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1111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Title 11"/>
          <p:cNvSpPr txBox="1">
            <a:spLocks/>
          </p:cNvSpPr>
          <p:nvPr/>
        </p:nvSpPr>
        <p:spPr>
          <a:xfrm>
            <a:off x="1114425" y="191386"/>
            <a:ext cx="6915150" cy="799214"/>
          </a:xfrm>
          <a:prstGeom prst="rect">
            <a:avLst/>
          </a:prstGeom>
        </p:spPr>
        <p:txBody>
          <a:bodyPr>
            <a:normAutofit fontScale="97500"/>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algn="ctr"/>
            <a:r>
              <a:rPr lang="fr-FR" dirty="0"/>
              <a:t>Statut des AP dans la WDPA</a:t>
            </a:r>
          </a:p>
          <a:p>
            <a:pPr algn="ctr"/>
            <a:r>
              <a:rPr lang="fr-FR" sz="2100" dirty="0" smtClean="0"/>
              <a:t>www.protectedplanet.net</a:t>
            </a:r>
            <a:endParaRPr lang="fr-FR" sz="2100" dirty="0"/>
          </a:p>
        </p:txBody>
      </p:sp>
      <p:graphicFrame>
        <p:nvGraphicFramePr>
          <p:cNvPr id="2" name="Table 1"/>
          <p:cNvGraphicFramePr>
            <a:graphicFrameLocks noGrp="1"/>
          </p:cNvGraphicFramePr>
          <p:nvPr>
            <p:extLst>
              <p:ext uri="{D42A27DB-BD31-4B8C-83A1-F6EECF244321}">
                <p14:modId xmlns:p14="http://schemas.microsoft.com/office/powerpoint/2010/main" val="3268840986"/>
              </p:ext>
            </p:extLst>
          </p:nvPr>
        </p:nvGraphicFramePr>
        <p:xfrm>
          <a:off x="-1" y="2412593"/>
          <a:ext cx="9144001" cy="4565813"/>
        </p:xfrm>
        <a:graphic>
          <a:graphicData uri="http://schemas.openxmlformats.org/drawingml/2006/table">
            <a:tbl>
              <a:tblPr firstRow="1" bandRow="1"/>
              <a:tblGrid>
                <a:gridCol w="1821180">
                  <a:extLst>
                    <a:ext uri="{9D8B030D-6E8A-4147-A177-3AD203B41FA5}">
                      <a16:colId xmlns:a16="http://schemas.microsoft.com/office/drawing/2014/main" val="3012634557"/>
                    </a:ext>
                  </a:extLst>
                </a:gridCol>
                <a:gridCol w="1173480">
                  <a:extLst>
                    <a:ext uri="{9D8B030D-6E8A-4147-A177-3AD203B41FA5}">
                      <a16:colId xmlns:a16="http://schemas.microsoft.com/office/drawing/2014/main" val="2146828767"/>
                    </a:ext>
                  </a:extLst>
                </a:gridCol>
                <a:gridCol w="1402080">
                  <a:extLst>
                    <a:ext uri="{9D8B030D-6E8A-4147-A177-3AD203B41FA5}">
                      <a16:colId xmlns:a16="http://schemas.microsoft.com/office/drawing/2014/main" val="3436613377"/>
                    </a:ext>
                  </a:extLst>
                </a:gridCol>
                <a:gridCol w="1671443">
                  <a:extLst>
                    <a:ext uri="{9D8B030D-6E8A-4147-A177-3AD203B41FA5}">
                      <a16:colId xmlns:a16="http://schemas.microsoft.com/office/drawing/2014/main" val="4025672440"/>
                    </a:ext>
                  </a:extLst>
                </a:gridCol>
                <a:gridCol w="1537909">
                  <a:extLst>
                    <a:ext uri="{9D8B030D-6E8A-4147-A177-3AD203B41FA5}">
                      <a16:colId xmlns:a16="http://schemas.microsoft.com/office/drawing/2014/main" val="20004"/>
                    </a:ext>
                  </a:extLst>
                </a:gridCol>
                <a:gridCol w="1537909">
                  <a:extLst>
                    <a:ext uri="{9D8B030D-6E8A-4147-A177-3AD203B41FA5}">
                      <a16:colId xmlns:a16="http://schemas.microsoft.com/office/drawing/2014/main" val="2120822540"/>
                    </a:ext>
                  </a:extLst>
                </a:gridCol>
              </a:tblGrid>
              <a:tr h="1016471">
                <a:tc>
                  <a:txBody>
                    <a:bodyPr/>
                    <a:lstStyle/>
                    <a:p>
                      <a:pPr algn="ctr" rtl="0" fontAlgn="ctr"/>
                      <a:r>
                        <a:rPr lang="en-US" sz="2000" b="1" i="0" u="none" strike="noStrike" dirty="0" smtClean="0">
                          <a:solidFill>
                            <a:srgbClr val="FFFFFF"/>
                          </a:solidFill>
                          <a:effectLst/>
                          <a:latin typeface="Arial" panose="020B0604020202020204" pitchFamily="34" charset="0"/>
                        </a:rPr>
                        <a:t>Pays</a:t>
                      </a:r>
                      <a:endParaRPr lang="en-US" sz="2000" b="1" i="0" u="none" strike="noStrike"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Nombre d’ AP</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Proportion de polygones</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Couverture</a:t>
                      </a:r>
                      <a:r>
                        <a:rPr lang="fr-FR" sz="2000" b="1" i="0" u="none" strike="noStrike" baseline="0" noProof="0" dirty="0" smtClean="0">
                          <a:solidFill>
                            <a:srgbClr val="FFFFFF"/>
                          </a:solidFill>
                          <a:effectLst/>
                          <a:latin typeface="Arial" panose="020B0604020202020204" pitchFamily="34" charset="0"/>
                        </a:rPr>
                        <a:t> protégée terrestre</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Couverture protégée marine </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1800" b="1" i="0" u="none" strike="noStrike" noProof="0" dirty="0" smtClean="0">
                          <a:solidFill>
                            <a:srgbClr val="FFFFFF"/>
                          </a:solidFill>
                          <a:effectLst/>
                          <a:latin typeface="Arial" panose="020B0604020202020204" pitchFamily="34" charset="0"/>
                        </a:rPr>
                        <a:t>Année de la</a:t>
                      </a:r>
                      <a:r>
                        <a:rPr lang="fr-FR" sz="1800" b="1" i="0" u="none" strike="noStrike" baseline="0" noProof="0" dirty="0" smtClean="0">
                          <a:solidFill>
                            <a:srgbClr val="FFFFFF"/>
                          </a:solidFill>
                          <a:effectLst/>
                          <a:latin typeface="Arial" panose="020B0604020202020204" pitchFamily="34" charset="0"/>
                        </a:rPr>
                        <a:t> dernière mise à jour (AP nationales)</a:t>
                      </a:r>
                      <a:endParaRPr lang="fr-FR" sz="18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extLst>
                  <a:ext uri="{0D108BD9-81ED-4DB2-BD59-A6C34878D82A}">
                    <a16:rowId xmlns:a16="http://schemas.microsoft.com/office/drawing/2014/main" val="6831473"/>
                  </a:ext>
                </a:extLst>
              </a:tr>
              <a:tr h="588218">
                <a:tc>
                  <a:txBody>
                    <a:bodyPr/>
                    <a:lstStyle/>
                    <a:p>
                      <a:pPr algn="ctr" rtl="0" fontAlgn="ctr"/>
                      <a:r>
                        <a:rPr lang="en-US" sz="2000" b="0" i="0" u="none" strike="noStrike" dirty="0" err="1" smtClean="0">
                          <a:solidFill>
                            <a:srgbClr val="000000"/>
                          </a:solidFill>
                          <a:effectLst/>
                          <a:latin typeface="Arial" panose="020B0604020202020204" pitchFamily="34" charset="0"/>
                        </a:rPr>
                        <a:t>Guinée</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125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89%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36%</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2914145312"/>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Guinée-Bissau</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36</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72%</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extLst>
                  <a:ext uri="{0D108BD9-81ED-4DB2-BD59-A6C34878D82A}">
                    <a16:rowId xmlns:a16="http://schemas.microsoft.com/office/drawing/2014/main" val="2430167292"/>
                  </a:ext>
                </a:extLst>
              </a:tr>
              <a:tr h="574539">
                <a:tc>
                  <a:txBody>
                    <a:bodyPr/>
                    <a:lstStyle/>
                    <a:p>
                      <a:pPr algn="ctr" rtl="0" fontAlgn="ctr"/>
                      <a:r>
                        <a:rPr lang="fr-FR" sz="2000" b="0" i="0" u="none" strike="noStrike" baseline="0" noProof="0" dirty="0" smtClean="0">
                          <a:solidFill>
                            <a:srgbClr val="000000"/>
                          </a:solidFill>
                          <a:effectLst/>
                          <a:latin typeface="Arial" panose="020B0604020202020204" pitchFamily="34" charset="0"/>
                        </a:rPr>
                        <a:t>Libéria</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74%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58563998"/>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Mali</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30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8%</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extLst>
                  <a:ext uri="{0D108BD9-81ED-4DB2-BD59-A6C34878D82A}">
                    <a16:rowId xmlns:a16="http://schemas.microsoft.com/office/drawing/2014/main" val="1284516843"/>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Mauritanie</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44%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0005"/>
                  </a:ext>
                </a:extLst>
              </a:tr>
              <a:tr h="574539">
                <a:tc>
                  <a:txBody>
                    <a:bodyPr/>
                    <a:lstStyle/>
                    <a:p>
                      <a:pPr algn="ctr" rtl="0" fontAlgn="ctr"/>
                      <a:r>
                        <a:rPr lang="fr-FR" sz="2000" b="0" i="0" u="none" strike="noStrike" kern="1200" baseline="0" noProof="0" dirty="0" smtClean="0">
                          <a:solidFill>
                            <a:srgbClr val="000000"/>
                          </a:solidFill>
                          <a:effectLst/>
                          <a:latin typeface="Arial" panose="020B0604020202020204" pitchFamily="34" charset="0"/>
                          <a:ea typeface="+mn-ea"/>
                          <a:cs typeface="+mn-cs"/>
                        </a:rPr>
                        <a:t>Niger</a:t>
                      </a:r>
                      <a:endParaRPr lang="fr-FR" sz="2000" b="0" i="0" u="none" strike="noStrike" kern="1200" baseline="0" noProof="0" dirty="0">
                        <a:solidFill>
                          <a:srgbClr val="000000"/>
                        </a:solidFill>
                        <a:effectLst/>
                        <a:latin typeface="Arial" panose="020B0604020202020204" pitchFamily="34" charset="0"/>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kern="1200" baseline="0" dirty="0" smtClean="0">
                          <a:solidFill>
                            <a:srgbClr val="000000"/>
                          </a:solidFill>
                          <a:effectLst/>
                          <a:latin typeface="Arial" panose="020B0604020202020204" pitchFamily="34" charset="0"/>
                          <a:ea typeface="+mn-ea"/>
                          <a:cs typeface="+mn-cs"/>
                        </a:rPr>
                        <a:t>24</a:t>
                      </a:r>
                      <a:endParaRPr lang="en-US" sz="2000" b="0" i="0" u="none" strike="noStrike" kern="1200" baseline="0" dirty="0">
                        <a:solidFill>
                          <a:srgbClr val="000000"/>
                        </a:solidFill>
                        <a:effectLst/>
                        <a:latin typeface="Arial" panose="020B0604020202020204" pitchFamily="34" charset="0"/>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kern="1200" baseline="0" dirty="0" smtClean="0">
                          <a:solidFill>
                            <a:srgbClr val="000000"/>
                          </a:solidFill>
                          <a:effectLst/>
                          <a:latin typeface="Arial" panose="020B0604020202020204" pitchFamily="34" charset="0"/>
                          <a:ea typeface="+mn-ea"/>
                          <a:cs typeface="+mn-cs"/>
                        </a:rPr>
                        <a:t>63%</a:t>
                      </a:r>
                      <a:endParaRPr lang="en-US" sz="2000" b="0" i="0" u="none" strike="noStrike" kern="1200" baseline="0" dirty="0">
                        <a:solidFill>
                          <a:srgbClr val="000000"/>
                        </a:solidFill>
                        <a:effectLst/>
                        <a:latin typeface="Arial" panose="020B0604020202020204" pitchFamily="34" charset="0"/>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kern="1200" baseline="0" dirty="0" smtClean="0">
                          <a:solidFill>
                            <a:srgbClr val="000000"/>
                          </a:solidFill>
                          <a:effectLst/>
                          <a:latin typeface="Arial" panose="020B0604020202020204" pitchFamily="34" charset="0"/>
                          <a:ea typeface="+mn-ea"/>
                          <a:cs typeface="+mn-cs"/>
                        </a:rPr>
                        <a:t>17%</a:t>
                      </a:r>
                      <a:endParaRPr lang="en-US" sz="2000" b="0" i="0" u="none" strike="noStrike" kern="1200" baseline="0" dirty="0">
                        <a:solidFill>
                          <a:srgbClr val="000000"/>
                        </a:solidFill>
                        <a:effectLst/>
                        <a:latin typeface="Arial" panose="020B0604020202020204" pitchFamily="34" charset="0"/>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kern="1200" baseline="0" dirty="0" smtClean="0">
                          <a:solidFill>
                            <a:srgbClr val="000000"/>
                          </a:solidFill>
                          <a:effectLst/>
                          <a:latin typeface="Arial" panose="020B0604020202020204" pitchFamily="34" charset="0"/>
                          <a:ea typeface="+mn-ea"/>
                          <a:cs typeface="+mn-cs"/>
                        </a:rPr>
                        <a:t>-</a:t>
                      </a:r>
                      <a:endParaRPr lang="en-US" sz="2000" b="0" i="0" u="none" strike="noStrike" kern="1200" baseline="0" dirty="0">
                        <a:solidFill>
                          <a:srgbClr val="000000"/>
                        </a:solidFill>
                        <a:effectLst/>
                        <a:latin typeface="Arial" panose="020B0604020202020204" pitchFamily="34" charset="0"/>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kern="1200" baseline="0" dirty="0" smtClean="0">
                          <a:solidFill>
                            <a:srgbClr val="000000"/>
                          </a:solidFill>
                          <a:effectLst/>
                          <a:latin typeface="Arial" panose="020B0604020202020204" pitchFamily="34" charset="0"/>
                          <a:ea typeface="+mn-ea"/>
                          <a:cs typeface="+mn-cs"/>
                        </a:rPr>
                        <a:t>2014</a:t>
                      </a:r>
                      <a:endParaRPr lang="en-US" sz="2000" b="0" i="0" u="none" strike="noStrike" kern="1200" baseline="0" dirty="0">
                        <a:solidFill>
                          <a:srgbClr val="000000"/>
                        </a:solidFill>
                        <a:effectLst/>
                        <a:latin typeface="Arial" panose="020B0604020202020204" pitchFamily="34" charset="0"/>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32080" y="1131465"/>
            <a:ext cx="8424228" cy="1200329"/>
          </a:xfrm>
          <a:prstGeom prst="rect">
            <a:avLst/>
          </a:prstGeom>
          <a:noFill/>
        </p:spPr>
        <p:txBody>
          <a:bodyPr wrap="square" rtlCol="0">
            <a:spAutoFit/>
          </a:bodyPr>
          <a:lstStyle/>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Page par pays sur </a:t>
            </a:r>
            <a:r>
              <a:rPr lang="fr-FR" dirty="0" err="1" smtClean="0">
                <a:latin typeface="Roboto Condensed" panose="02000000000000000000" pitchFamily="2" charset="0"/>
                <a:ea typeface="Roboto Condensed" panose="02000000000000000000" pitchFamily="2" charset="0"/>
              </a:rPr>
              <a:t>Protected</a:t>
            </a:r>
            <a:r>
              <a:rPr lang="fr-FR" dirty="0" smtClean="0">
                <a:latin typeface="Roboto Condensed" panose="02000000000000000000" pitchFamily="2" charset="0"/>
                <a:ea typeface="Roboto Condensed" panose="02000000000000000000" pitchFamily="2" charset="0"/>
              </a:rPr>
              <a:t> </a:t>
            </a:r>
            <a:r>
              <a:rPr lang="fr-FR" dirty="0" err="1" smtClean="0">
                <a:latin typeface="Roboto Condensed" panose="02000000000000000000" pitchFamily="2" charset="0"/>
                <a:ea typeface="Roboto Condensed" panose="02000000000000000000" pitchFamily="2" charset="0"/>
              </a:rPr>
              <a:t>Planet</a:t>
            </a:r>
            <a:r>
              <a:rPr lang="fr-FR" dirty="0" smtClean="0">
                <a:latin typeface="Roboto Condensed" panose="02000000000000000000" pitchFamily="2" charset="0"/>
                <a:ea typeface="Roboto Condensed" panose="02000000000000000000" pitchFamily="2" charset="0"/>
              </a:rPr>
              <a:t> </a:t>
            </a:r>
          </a:p>
          <a:p>
            <a:pPr lvl="1"/>
            <a:endParaRPr lang="fr-FR" dirty="0" smtClean="0">
              <a:latin typeface="Roboto Condensed" panose="02000000000000000000" pitchFamily="2" charset="0"/>
              <a:ea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Efficacité de la gestion (</a:t>
            </a:r>
            <a:r>
              <a:rPr lang="fr-FR" dirty="0">
                <a:latin typeface="Roboto Condensed" panose="02000000000000000000" pitchFamily="2" charset="0"/>
                <a:ea typeface="Roboto Condensed" panose="02000000000000000000" pitchFamily="2" charset="0"/>
              </a:rPr>
              <a:t>GD-PAME</a:t>
            </a:r>
            <a:r>
              <a:rPr lang="fr-FR" dirty="0" smtClean="0">
                <a:latin typeface="Roboto Condensed" panose="02000000000000000000" pitchFamily="2" charset="0"/>
                <a:ea typeface="Roboto Condensed" panose="02000000000000000000" pitchFamily="2" charset="0"/>
              </a:rPr>
              <a:t>): 230 </a:t>
            </a:r>
            <a:r>
              <a:rPr lang="fr-FR" dirty="0">
                <a:latin typeface="Roboto Condensed" panose="02000000000000000000" pitchFamily="2" charset="0"/>
                <a:ea typeface="Roboto Condensed" panose="02000000000000000000" pitchFamily="2" charset="0"/>
              </a:rPr>
              <a:t>évaluations entreprises dans </a:t>
            </a:r>
            <a:r>
              <a:rPr lang="fr-FR" dirty="0" smtClean="0">
                <a:latin typeface="Roboto Condensed" panose="02000000000000000000" pitchFamily="2" charset="0"/>
                <a:ea typeface="Roboto Condensed" panose="02000000000000000000" pitchFamily="2" charset="0"/>
              </a:rPr>
              <a:t>142 </a:t>
            </a:r>
            <a:r>
              <a:rPr lang="fr-FR" dirty="0">
                <a:latin typeface="Roboto Condensed" panose="02000000000000000000" pitchFamily="2" charset="0"/>
                <a:ea typeface="Roboto Condensed" panose="02000000000000000000" pitchFamily="2" charset="0"/>
              </a:rPr>
              <a:t>aires protégées entre 2001et </a:t>
            </a:r>
            <a:r>
              <a:rPr lang="fr-FR" dirty="0" smtClean="0">
                <a:latin typeface="Roboto Condensed" panose="02000000000000000000" pitchFamily="2" charset="0"/>
                <a:ea typeface="Roboto Condensed" panose="02000000000000000000" pitchFamily="2" charset="0"/>
              </a:rPr>
              <a:t>2017</a:t>
            </a:r>
            <a:endParaRPr lang="fr-FR"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99407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Title 11"/>
          <p:cNvSpPr txBox="1">
            <a:spLocks/>
          </p:cNvSpPr>
          <p:nvPr/>
        </p:nvSpPr>
        <p:spPr>
          <a:xfrm>
            <a:off x="1114425" y="191386"/>
            <a:ext cx="6915150" cy="799214"/>
          </a:xfrm>
          <a:prstGeom prst="rect">
            <a:avLst/>
          </a:prstGeom>
        </p:spPr>
        <p:txBody>
          <a:bodyPr>
            <a:normAutofit fontScale="97500"/>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algn="ctr"/>
            <a:r>
              <a:rPr lang="fr-FR" dirty="0"/>
              <a:t>Statut des AP dans la WDPA</a:t>
            </a:r>
          </a:p>
          <a:p>
            <a:pPr algn="ctr"/>
            <a:r>
              <a:rPr lang="fr-FR" sz="2100" dirty="0" smtClean="0"/>
              <a:t>www.protectedplanet.net</a:t>
            </a:r>
            <a:endParaRPr lang="fr-FR" sz="2100" dirty="0"/>
          </a:p>
        </p:txBody>
      </p:sp>
      <p:graphicFrame>
        <p:nvGraphicFramePr>
          <p:cNvPr id="2" name="Table 1"/>
          <p:cNvGraphicFramePr>
            <a:graphicFrameLocks noGrp="1"/>
          </p:cNvGraphicFramePr>
          <p:nvPr>
            <p:extLst>
              <p:ext uri="{D42A27DB-BD31-4B8C-83A1-F6EECF244321}">
                <p14:modId xmlns:p14="http://schemas.microsoft.com/office/powerpoint/2010/main" val="2441190273"/>
              </p:ext>
            </p:extLst>
          </p:nvPr>
        </p:nvGraphicFramePr>
        <p:xfrm>
          <a:off x="-1" y="2803118"/>
          <a:ext cx="9144001" cy="4033955"/>
        </p:xfrm>
        <a:graphic>
          <a:graphicData uri="http://schemas.openxmlformats.org/drawingml/2006/table">
            <a:tbl>
              <a:tblPr firstRow="1" bandRow="1"/>
              <a:tblGrid>
                <a:gridCol w="1821180">
                  <a:extLst>
                    <a:ext uri="{9D8B030D-6E8A-4147-A177-3AD203B41FA5}">
                      <a16:colId xmlns:a16="http://schemas.microsoft.com/office/drawing/2014/main" val="3012634557"/>
                    </a:ext>
                  </a:extLst>
                </a:gridCol>
                <a:gridCol w="1173480">
                  <a:extLst>
                    <a:ext uri="{9D8B030D-6E8A-4147-A177-3AD203B41FA5}">
                      <a16:colId xmlns:a16="http://schemas.microsoft.com/office/drawing/2014/main" val="2146828767"/>
                    </a:ext>
                  </a:extLst>
                </a:gridCol>
                <a:gridCol w="1402080">
                  <a:extLst>
                    <a:ext uri="{9D8B030D-6E8A-4147-A177-3AD203B41FA5}">
                      <a16:colId xmlns:a16="http://schemas.microsoft.com/office/drawing/2014/main" val="3436613377"/>
                    </a:ext>
                  </a:extLst>
                </a:gridCol>
                <a:gridCol w="1671443">
                  <a:extLst>
                    <a:ext uri="{9D8B030D-6E8A-4147-A177-3AD203B41FA5}">
                      <a16:colId xmlns:a16="http://schemas.microsoft.com/office/drawing/2014/main" val="4025672440"/>
                    </a:ext>
                  </a:extLst>
                </a:gridCol>
                <a:gridCol w="1537909">
                  <a:extLst>
                    <a:ext uri="{9D8B030D-6E8A-4147-A177-3AD203B41FA5}">
                      <a16:colId xmlns:a16="http://schemas.microsoft.com/office/drawing/2014/main" val="20004"/>
                    </a:ext>
                  </a:extLst>
                </a:gridCol>
                <a:gridCol w="1537909">
                  <a:extLst>
                    <a:ext uri="{9D8B030D-6E8A-4147-A177-3AD203B41FA5}">
                      <a16:colId xmlns:a16="http://schemas.microsoft.com/office/drawing/2014/main" val="2120822540"/>
                    </a:ext>
                  </a:extLst>
                </a:gridCol>
              </a:tblGrid>
              <a:tr h="1016471">
                <a:tc>
                  <a:txBody>
                    <a:bodyPr/>
                    <a:lstStyle/>
                    <a:p>
                      <a:pPr algn="ctr" rtl="0" fontAlgn="ctr"/>
                      <a:r>
                        <a:rPr lang="en-US" sz="2000" b="1" i="0" u="none" strike="noStrike" dirty="0" smtClean="0">
                          <a:solidFill>
                            <a:srgbClr val="FFFFFF"/>
                          </a:solidFill>
                          <a:effectLst/>
                          <a:latin typeface="Arial" panose="020B0604020202020204" pitchFamily="34" charset="0"/>
                        </a:rPr>
                        <a:t>Pays</a:t>
                      </a:r>
                      <a:endParaRPr lang="en-US" sz="2000" b="1" i="0" u="none" strike="noStrike"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Nombre d’ AP</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Proportion de polygones</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Couverture</a:t>
                      </a:r>
                      <a:r>
                        <a:rPr lang="fr-FR" sz="2000" b="1" i="0" u="none" strike="noStrike" baseline="0" noProof="0" dirty="0" smtClean="0">
                          <a:solidFill>
                            <a:srgbClr val="FFFFFF"/>
                          </a:solidFill>
                          <a:effectLst/>
                          <a:latin typeface="Arial" panose="020B0604020202020204" pitchFamily="34" charset="0"/>
                        </a:rPr>
                        <a:t> protégée terrestre</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2000" b="1" i="0" u="none" strike="noStrike" noProof="0" dirty="0" smtClean="0">
                          <a:solidFill>
                            <a:srgbClr val="FFFFFF"/>
                          </a:solidFill>
                          <a:effectLst/>
                          <a:latin typeface="Arial" panose="020B0604020202020204" pitchFamily="34" charset="0"/>
                        </a:rPr>
                        <a:t>Couverture protégée marine </a:t>
                      </a:r>
                      <a:endParaRPr lang="fr-FR" sz="20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tc>
                  <a:txBody>
                    <a:bodyPr/>
                    <a:lstStyle/>
                    <a:p>
                      <a:pPr algn="ctr" rtl="0" fontAlgn="ctr"/>
                      <a:r>
                        <a:rPr lang="fr-FR" sz="1800" b="1" i="0" u="none" strike="noStrike" noProof="0" dirty="0" smtClean="0">
                          <a:solidFill>
                            <a:srgbClr val="FFFFFF"/>
                          </a:solidFill>
                          <a:effectLst/>
                          <a:latin typeface="Arial" panose="020B0604020202020204" pitchFamily="34" charset="0"/>
                        </a:rPr>
                        <a:t>Année de la</a:t>
                      </a:r>
                      <a:r>
                        <a:rPr lang="fr-FR" sz="1800" b="1" i="0" u="none" strike="noStrike" baseline="0" noProof="0" dirty="0" smtClean="0">
                          <a:solidFill>
                            <a:srgbClr val="FFFFFF"/>
                          </a:solidFill>
                          <a:effectLst/>
                          <a:latin typeface="Arial" panose="020B0604020202020204" pitchFamily="34" charset="0"/>
                        </a:rPr>
                        <a:t> dernière mise à jour (AP nationales)</a:t>
                      </a:r>
                      <a:endParaRPr lang="fr-FR" sz="1800" b="1" i="0" u="none" strike="noStrike" noProof="0" dirty="0">
                        <a:solidFill>
                          <a:srgbClr val="FFFFFF"/>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8EC7"/>
                    </a:solidFill>
                  </a:tcPr>
                </a:tc>
                <a:extLst>
                  <a:ext uri="{0D108BD9-81ED-4DB2-BD59-A6C34878D82A}">
                    <a16:rowId xmlns:a16="http://schemas.microsoft.com/office/drawing/2014/main" val="6831473"/>
                  </a:ext>
                </a:extLst>
              </a:tr>
              <a:tr h="588218">
                <a:tc>
                  <a:txBody>
                    <a:bodyPr/>
                    <a:lstStyle/>
                    <a:p>
                      <a:pPr algn="ctr" rtl="0" fontAlgn="ctr"/>
                      <a:r>
                        <a:rPr lang="en-US" sz="2000" b="0" i="0" u="none" strike="noStrike" dirty="0" err="1" smtClean="0">
                          <a:solidFill>
                            <a:srgbClr val="000000"/>
                          </a:solidFill>
                          <a:effectLst/>
                          <a:latin typeface="Arial" panose="020B0604020202020204" pitchFamily="34" charset="0"/>
                        </a:rPr>
                        <a:t>Nigéria</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1,000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2914145312"/>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Sao</a:t>
                      </a:r>
                      <a:r>
                        <a:rPr lang="fr-FR" sz="2000" b="0" i="0" u="none" strike="noStrike" baseline="0" noProof="0" dirty="0" smtClean="0">
                          <a:solidFill>
                            <a:srgbClr val="000000"/>
                          </a:solidFill>
                          <a:effectLst/>
                          <a:latin typeface="Arial" panose="020B0604020202020204" pitchFamily="34" charset="0"/>
                        </a:rPr>
                        <a:t> Tomé et Principe</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6</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83%</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extLst>
                  <a:ext uri="{0D108BD9-81ED-4DB2-BD59-A6C34878D82A}">
                    <a16:rowId xmlns:a16="http://schemas.microsoft.com/office/drawing/2014/main" val="2430167292"/>
                  </a:ext>
                </a:extLst>
              </a:tr>
              <a:tr h="574539">
                <a:tc>
                  <a:txBody>
                    <a:bodyPr/>
                    <a:lstStyle/>
                    <a:p>
                      <a:pPr algn="ctr" rtl="0" fontAlgn="ctr"/>
                      <a:r>
                        <a:rPr lang="fr-FR" sz="2000" b="0" i="0" u="none" strike="noStrike" baseline="0" noProof="0" dirty="0" smtClean="0">
                          <a:solidFill>
                            <a:srgbClr val="000000"/>
                          </a:solidFill>
                          <a:effectLst/>
                          <a:latin typeface="Arial" panose="020B0604020202020204" pitchFamily="34" charset="0"/>
                        </a:rPr>
                        <a:t>Sénégal</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127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93%</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2007</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58563998"/>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Sierra</a:t>
                      </a:r>
                      <a:r>
                        <a:rPr lang="fr-FR" sz="2000" b="0" i="0" u="none" strike="noStrike" baseline="0" noProof="0" dirty="0" smtClean="0">
                          <a:solidFill>
                            <a:srgbClr val="000000"/>
                          </a:solidFill>
                          <a:effectLst/>
                          <a:latin typeface="Arial" panose="020B0604020202020204" pitchFamily="34" charset="0"/>
                        </a:rPr>
                        <a:t> Léone</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50</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72%</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1%</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2014</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F5"/>
                    </a:solidFill>
                  </a:tcPr>
                </a:tc>
                <a:extLst>
                  <a:ext uri="{0D108BD9-81ED-4DB2-BD59-A6C34878D82A}">
                    <a16:rowId xmlns:a16="http://schemas.microsoft.com/office/drawing/2014/main" val="1284516843"/>
                  </a:ext>
                </a:extLst>
              </a:tr>
              <a:tr h="574539">
                <a:tc>
                  <a:txBody>
                    <a:bodyPr/>
                    <a:lstStyle/>
                    <a:p>
                      <a:pPr algn="ctr" rtl="0" fontAlgn="ctr"/>
                      <a:r>
                        <a:rPr lang="fr-FR" sz="2000" b="0" i="0" u="none" strike="noStrike" noProof="0" dirty="0" smtClean="0">
                          <a:solidFill>
                            <a:srgbClr val="000000"/>
                          </a:solidFill>
                          <a:effectLst/>
                          <a:latin typeface="Arial" panose="020B0604020202020204" pitchFamily="34" charset="0"/>
                        </a:rPr>
                        <a:t>Togo</a:t>
                      </a:r>
                      <a:endParaRPr lang="fr-FR" sz="2000" b="0" i="0" u="none" strike="noStrike" noProof="0"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92</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65%</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28%</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tc>
                  <a:txBody>
                    <a:bodyPr/>
                    <a:lstStyle/>
                    <a:p>
                      <a:pPr algn="ctr" rtl="0" fontAlgn="ctr"/>
                      <a:r>
                        <a:rPr lang="en-US" sz="2000" b="0" i="0" u="none" strike="noStrike" dirty="0" smtClean="0">
                          <a:solidFill>
                            <a:srgbClr val="000000"/>
                          </a:solidFill>
                          <a:effectLst/>
                          <a:latin typeface="Arial" panose="020B0604020202020204" pitchFamily="34" charset="0"/>
                        </a:rPr>
                        <a:t>2018</a:t>
                      </a:r>
                      <a:endParaRPr lang="en-US" sz="2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BEB"/>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132080" y="1131465"/>
            <a:ext cx="8424228" cy="1200329"/>
          </a:xfrm>
          <a:prstGeom prst="rect">
            <a:avLst/>
          </a:prstGeom>
          <a:noFill/>
        </p:spPr>
        <p:txBody>
          <a:bodyPr wrap="square" rtlCol="0">
            <a:spAutoFit/>
          </a:bodyPr>
          <a:lstStyle/>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Page par pays sur </a:t>
            </a:r>
            <a:r>
              <a:rPr lang="fr-FR" dirty="0" err="1" smtClean="0">
                <a:latin typeface="Roboto Condensed" panose="02000000000000000000" pitchFamily="2" charset="0"/>
                <a:ea typeface="Roboto Condensed" panose="02000000000000000000" pitchFamily="2" charset="0"/>
              </a:rPr>
              <a:t>Protected</a:t>
            </a:r>
            <a:r>
              <a:rPr lang="fr-FR" dirty="0" smtClean="0">
                <a:latin typeface="Roboto Condensed" panose="02000000000000000000" pitchFamily="2" charset="0"/>
                <a:ea typeface="Roboto Condensed" panose="02000000000000000000" pitchFamily="2" charset="0"/>
              </a:rPr>
              <a:t> </a:t>
            </a:r>
            <a:r>
              <a:rPr lang="fr-FR" dirty="0" err="1" smtClean="0">
                <a:latin typeface="Roboto Condensed" panose="02000000000000000000" pitchFamily="2" charset="0"/>
                <a:ea typeface="Roboto Condensed" panose="02000000000000000000" pitchFamily="2" charset="0"/>
              </a:rPr>
              <a:t>Planet</a:t>
            </a:r>
            <a:r>
              <a:rPr lang="fr-FR" dirty="0" smtClean="0">
                <a:latin typeface="Roboto Condensed" panose="02000000000000000000" pitchFamily="2" charset="0"/>
                <a:ea typeface="Roboto Condensed" panose="02000000000000000000" pitchFamily="2" charset="0"/>
              </a:rPr>
              <a:t> </a:t>
            </a:r>
          </a:p>
          <a:p>
            <a:pPr lvl="1"/>
            <a:endParaRPr lang="fr-FR" dirty="0" smtClean="0">
              <a:latin typeface="Roboto Condensed" panose="02000000000000000000" pitchFamily="2" charset="0"/>
              <a:ea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Efficacité de la gestion (</a:t>
            </a:r>
            <a:r>
              <a:rPr lang="fr-FR" dirty="0">
                <a:latin typeface="Roboto Condensed" panose="02000000000000000000" pitchFamily="2" charset="0"/>
                <a:ea typeface="Roboto Condensed" panose="02000000000000000000" pitchFamily="2" charset="0"/>
              </a:rPr>
              <a:t>GD-PAME</a:t>
            </a:r>
            <a:r>
              <a:rPr lang="fr-FR" dirty="0" smtClean="0">
                <a:latin typeface="Roboto Condensed" panose="02000000000000000000" pitchFamily="2" charset="0"/>
                <a:ea typeface="Roboto Condensed" panose="02000000000000000000" pitchFamily="2" charset="0"/>
              </a:rPr>
              <a:t>): 230 </a:t>
            </a:r>
            <a:r>
              <a:rPr lang="fr-FR" dirty="0">
                <a:latin typeface="Roboto Condensed" panose="02000000000000000000" pitchFamily="2" charset="0"/>
                <a:ea typeface="Roboto Condensed" panose="02000000000000000000" pitchFamily="2" charset="0"/>
              </a:rPr>
              <a:t>évaluations entreprises dans </a:t>
            </a:r>
            <a:r>
              <a:rPr lang="fr-FR" dirty="0" smtClean="0">
                <a:latin typeface="Roboto Condensed" panose="02000000000000000000" pitchFamily="2" charset="0"/>
                <a:ea typeface="Roboto Condensed" panose="02000000000000000000" pitchFamily="2" charset="0"/>
              </a:rPr>
              <a:t>142 </a:t>
            </a:r>
            <a:r>
              <a:rPr lang="fr-FR" dirty="0">
                <a:latin typeface="Roboto Condensed" panose="02000000000000000000" pitchFamily="2" charset="0"/>
                <a:ea typeface="Roboto Condensed" panose="02000000000000000000" pitchFamily="2" charset="0"/>
              </a:rPr>
              <a:t>aires protégées entre 2001et </a:t>
            </a:r>
            <a:r>
              <a:rPr lang="fr-FR" dirty="0" smtClean="0">
                <a:latin typeface="Roboto Condensed" panose="02000000000000000000" pitchFamily="2" charset="0"/>
                <a:ea typeface="Roboto Condensed" panose="02000000000000000000" pitchFamily="2" charset="0"/>
              </a:rPr>
              <a:t>2017</a:t>
            </a:r>
            <a:endParaRPr lang="fr-FR"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57538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itle 11"/>
          <p:cNvSpPr>
            <a:spLocks noGrp="1"/>
          </p:cNvSpPr>
          <p:nvPr>
            <p:ph type="title"/>
          </p:nvPr>
        </p:nvSpPr>
        <p:spPr>
          <a:xfrm>
            <a:off x="209550" y="239489"/>
            <a:ext cx="8728710" cy="832832"/>
          </a:xfrm>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Pourquoi est-il est important que les données soient à jour?</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Rectangle 6"/>
          <p:cNvSpPr/>
          <p:nvPr/>
        </p:nvSpPr>
        <p:spPr>
          <a:xfrm>
            <a:off x="415151" y="987913"/>
            <a:ext cx="2542684" cy="430887"/>
          </a:xfrm>
          <a:prstGeom prst="rect">
            <a:avLst/>
          </a:prstGeom>
        </p:spPr>
        <p:txBody>
          <a:bodyPr wrap="none">
            <a:spAutoFit/>
          </a:bodyPr>
          <a:lstStyle/>
          <a:p>
            <a:r>
              <a:rPr lang="fr-FR" sz="2200" b="1" dirty="0" smtClean="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rPr>
              <a:t>Niveau international:</a:t>
            </a:r>
            <a:endParaRPr lang="fr-FR" sz="2200" b="1" dirty="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Rectangle 8"/>
          <p:cNvSpPr/>
          <p:nvPr/>
        </p:nvSpPr>
        <p:spPr>
          <a:xfrm>
            <a:off x="602880" y="1531817"/>
            <a:ext cx="7876192" cy="1754326"/>
          </a:xfrm>
          <a:prstGeom prst="rect">
            <a:avLst/>
          </a:prstGeom>
        </p:spPr>
        <p:txBody>
          <a:bodyPr wrap="square">
            <a:spAutoFit/>
          </a:bodyPr>
          <a:lstStyle/>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Suivre les progrès atteints vers les conventions et objectifs internationaux. Ex: les objectifs d’Aichi ou les objectifs de développement durables (SDG).</a:t>
            </a:r>
          </a:p>
          <a:p>
            <a:pPr marL="285750" indent="-285750">
              <a:buFont typeface="Wingdings" panose="05000000000000000000" pitchFamily="2" charset="2"/>
              <a:buChar char="§"/>
            </a:pPr>
            <a:endParaRPr lang="fr-FR" dirty="0" smtClean="0">
              <a:latin typeface="Roboto Condensed" panose="02000000000000000000" pitchFamily="2" charset="0"/>
              <a:ea typeface="Roboto Condensed" panose="02000000000000000000" pitchFamily="2" charset="0"/>
            </a:endParaRPr>
          </a:p>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Systèmes en ligne: Google </a:t>
            </a:r>
            <a:r>
              <a:rPr lang="fr-FR" dirty="0" err="1" smtClean="0">
                <a:latin typeface="Roboto Condensed" panose="02000000000000000000" pitchFamily="2" charset="0"/>
                <a:ea typeface="Roboto Condensed" panose="02000000000000000000" pitchFamily="2" charset="0"/>
              </a:rPr>
              <a:t>Earth</a:t>
            </a:r>
            <a:r>
              <a:rPr lang="fr-FR" dirty="0" smtClean="0">
                <a:latin typeface="Roboto Condensed" panose="02000000000000000000" pitchFamily="2" charset="0"/>
                <a:ea typeface="Roboto Condensed" panose="02000000000000000000" pitchFamily="2" charset="0"/>
              </a:rPr>
              <a:t> Engine, Global </a:t>
            </a:r>
            <a:r>
              <a:rPr lang="fr-FR" dirty="0" err="1" smtClean="0">
                <a:latin typeface="Roboto Condensed" panose="02000000000000000000" pitchFamily="2" charset="0"/>
                <a:ea typeface="Roboto Condensed" panose="02000000000000000000" pitchFamily="2" charset="0"/>
              </a:rPr>
              <a:t>Fishing</a:t>
            </a:r>
            <a:r>
              <a:rPr lang="fr-FR" dirty="0" smtClean="0">
                <a:latin typeface="Roboto Condensed" panose="02000000000000000000" pitchFamily="2" charset="0"/>
                <a:ea typeface="Roboto Condensed" panose="02000000000000000000" pitchFamily="2" charset="0"/>
              </a:rPr>
              <a:t> Watch, DOPA.</a:t>
            </a:r>
          </a:p>
          <a:p>
            <a:pPr marL="285750" indent="-285750">
              <a:buFont typeface="Wingdings" panose="05000000000000000000" pitchFamily="2" charset="2"/>
              <a:buChar char="§"/>
            </a:pPr>
            <a:endParaRPr lang="fr-FR" dirty="0">
              <a:latin typeface="Roboto Condensed" panose="02000000000000000000" pitchFamily="2" charset="0"/>
              <a:ea typeface="Roboto Condensed" panose="02000000000000000000" pitchFamily="2" charset="0"/>
            </a:endParaRPr>
          </a:p>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Et dans un grand nombre de médias et articles scientifiques.</a:t>
            </a:r>
            <a:endParaRPr lang="fr-FR" dirty="0">
              <a:latin typeface="Roboto Condensed" panose="02000000000000000000" pitchFamily="2" charset="0"/>
              <a:ea typeface="Roboto Condensed" panose="02000000000000000000" pitchFamily="2" charset="0"/>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362" y="3835198"/>
            <a:ext cx="1669130" cy="2295000"/>
          </a:xfrm>
          <a:prstGeom prst="rect">
            <a:avLst/>
          </a:prstGeom>
          <a:ln>
            <a:noFill/>
          </a:ln>
          <a:effectLst>
            <a:outerShdw blurRad="292100" dist="139700" dir="2700000" algn="tl" rotWithShape="0">
              <a:srgbClr val="333333">
                <a:alpha val="65000"/>
              </a:srgbClr>
            </a:outerShdw>
          </a:effectLst>
        </p:spPr>
      </p:pic>
      <p:pic>
        <p:nvPicPr>
          <p:cNvPr id="11" name="Picture 10" descr="https://encrypted-tbn1.google.com/images?q=tbn:ANd9GcSNhrX5XdgdIi6Y4kPBvyj9dj047zivDNJlLI0ec-c1hvYXoot4g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5568" y="5262072"/>
            <a:ext cx="1974641" cy="789857"/>
          </a:xfrm>
          <a:prstGeom prst="rect">
            <a:avLst/>
          </a:prstGeom>
          <a:noFill/>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4491" y="3835198"/>
            <a:ext cx="1778710" cy="22950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3201" y="3835199"/>
            <a:ext cx="1632471" cy="2316412"/>
          </a:xfrm>
          <a:prstGeom prst="rect">
            <a:avLst/>
          </a:prstGeom>
        </p:spPr>
      </p:pic>
      <p:pic>
        <p:nvPicPr>
          <p:cNvPr id="12" name="Picture 2" descr="http://blueandgreentomorrow.com/wp-content/uploads/2015/09/Global-Goals-for-Sustainable-Developmen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37940" y="3835199"/>
            <a:ext cx="2741132" cy="1348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7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itle 11"/>
          <p:cNvSpPr>
            <a:spLocks noGrp="1"/>
          </p:cNvSpPr>
          <p:nvPr>
            <p:ph type="title"/>
          </p:nvPr>
        </p:nvSpPr>
        <p:spPr>
          <a:xfrm>
            <a:off x="209550" y="239489"/>
            <a:ext cx="8728710" cy="832832"/>
          </a:xfrm>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Pourquoi est-il est important que les données soient à jour?</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Rectangle 6"/>
          <p:cNvSpPr/>
          <p:nvPr/>
        </p:nvSpPr>
        <p:spPr>
          <a:xfrm>
            <a:off x="415151" y="1021936"/>
            <a:ext cx="2542684" cy="430887"/>
          </a:xfrm>
          <a:prstGeom prst="rect">
            <a:avLst/>
          </a:prstGeom>
        </p:spPr>
        <p:txBody>
          <a:bodyPr wrap="none">
            <a:spAutoFit/>
          </a:bodyPr>
          <a:lstStyle/>
          <a:p>
            <a:r>
              <a:rPr lang="fr-FR" sz="2200" b="1" dirty="0" smtClean="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rPr>
              <a:t>Niveau international:</a:t>
            </a:r>
            <a:endParaRPr lang="fr-FR" sz="2200" b="1" dirty="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Rectangle 8"/>
          <p:cNvSpPr/>
          <p:nvPr/>
        </p:nvSpPr>
        <p:spPr>
          <a:xfrm>
            <a:off x="602880" y="1661915"/>
            <a:ext cx="7876192" cy="369332"/>
          </a:xfrm>
          <a:prstGeom prst="rect">
            <a:avLst/>
          </a:prstGeom>
        </p:spPr>
        <p:txBody>
          <a:bodyPr wrap="square">
            <a:spAutoFit/>
          </a:bodyPr>
          <a:lstStyle/>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Liste des Nations Unies des Aires Protégées – Mandat de 1959</a:t>
            </a:r>
            <a:endParaRPr lang="fr-FR" dirty="0">
              <a:latin typeface="Roboto Condensed" panose="02000000000000000000" pitchFamily="2" charset="0"/>
              <a:ea typeface="Roboto Condensed" panose="02000000000000000000" pitchFamily="2" charset="0"/>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765" y="3755545"/>
            <a:ext cx="4308070" cy="2432300"/>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288" y="2486637"/>
            <a:ext cx="7140722" cy="1019648"/>
          </a:xfrm>
          <a:prstGeom prst="rect">
            <a:avLst/>
          </a:prstGeom>
        </p:spPr>
      </p:pic>
      <p:sp>
        <p:nvSpPr>
          <p:cNvPr id="2" name="Oval 1"/>
          <p:cNvSpPr/>
          <p:nvPr/>
        </p:nvSpPr>
        <p:spPr>
          <a:xfrm>
            <a:off x="7064375" y="2935767"/>
            <a:ext cx="174625" cy="180000"/>
          </a:xfrm>
          <a:prstGeom prst="ellipse">
            <a:avLst/>
          </a:prstGeom>
          <a:solidFill>
            <a:srgbClr val="2E31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2015" y="3720441"/>
            <a:ext cx="1751756" cy="250250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3771" y="4280209"/>
            <a:ext cx="1642242" cy="2340696"/>
          </a:xfrm>
          <a:prstGeom prst="rect">
            <a:avLst/>
          </a:prstGeom>
        </p:spPr>
      </p:pic>
    </p:spTree>
    <p:extLst>
      <p:ext uri="{BB962C8B-B14F-4D97-AF65-F5344CB8AC3E}">
        <p14:creationId xmlns:p14="http://schemas.microsoft.com/office/powerpoint/2010/main" val="2563741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35077" y="1682518"/>
            <a:ext cx="8728710" cy="2825683"/>
          </a:xfrm>
        </p:spPr>
        <p:txBody>
          <a:bodyPr>
            <a:normAutofit/>
          </a:bodyPr>
          <a:lstStyle/>
          <a:p>
            <a:pPr lvl="1"/>
            <a:r>
              <a:rPr lang="fr-FR" dirty="0" smtClean="0"/>
              <a:t>1.83 million de pages visitées en 2018</a:t>
            </a:r>
          </a:p>
          <a:p>
            <a:pPr marL="189000" lvl="1" indent="0">
              <a:buNone/>
            </a:pPr>
            <a:r>
              <a:rPr lang="fr-FR" dirty="0" smtClean="0"/>
              <a:t> </a:t>
            </a:r>
            <a:r>
              <a:rPr lang="en-US" dirty="0" smtClean="0"/>
              <a:t>		</a:t>
            </a:r>
            <a:endParaRPr lang="en-US" dirty="0"/>
          </a:p>
          <a:p>
            <a:pPr lvl="1"/>
            <a:r>
              <a:rPr lang="en-US" dirty="0" smtClean="0"/>
              <a:t>Plus de 904,000 </a:t>
            </a:r>
            <a:r>
              <a:rPr lang="fr-FR" dirty="0" smtClean="0"/>
              <a:t>utilisateurs dans 233 pays et territoires</a:t>
            </a:r>
            <a:endParaRPr lang="en-US" dirty="0" smtClean="0"/>
          </a:p>
          <a:p>
            <a:pPr lvl="2"/>
            <a:r>
              <a:rPr lang="en-US" dirty="0" smtClean="0"/>
              <a:t>		</a:t>
            </a:r>
            <a:endParaRPr lang="en-US" dirty="0"/>
          </a:p>
          <a:p>
            <a:pPr lvl="1"/>
            <a:r>
              <a:rPr lang="en-US" dirty="0" smtClean="0"/>
              <a:t>101,000 </a:t>
            </a:r>
            <a:r>
              <a:rPr lang="fr-FR" dirty="0" smtClean="0"/>
              <a:t>téléchargements de la base de données en 2018 – dont la moitié téléchargements de la base de données complète. </a:t>
            </a:r>
          </a:p>
          <a:p>
            <a:pPr lvl="2"/>
            <a:r>
              <a:rPr lang="fr-FR" dirty="0" smtClean="0"/>
              <a:t>	</a:t>
            </a:r>
            <a:endParaRPr lang="en-US" dirty="0"/>
          </a:p>
        </p:txBody>
      </p:sp>
      <p:sp>
        <p:nvSpPr>
          <p:cNvPr id="8" name="Title 11"/>
          <p:cNvSpPr txBox="1">
            <a:spLocks/>
          </p:cNvSpPr>
          <p:nvPr/>
        </p:nvSpPr>
        <p:spPr>
          <a:xfrm>
            <a:off x="328497" y="191408"/>
            <a:ext cx="8728710" cy="832832"/>
          </a:xfrm>
          <a:prstGeom prst="rect">
            <a:avLst/>
          </a:prstGeom>
        </p:spPr>
        <p:txBody>
          <a:bodyPr vert="horz" lIns="91440" tIns="45720" rIns="91440" bIns="45720" rtlCol="0" anchor="ctr" anchorCtr="0">
            <a:normAutofit/>
          </a:bodyPr>
          <a:lstStyle>
            <a:lvl1pPr algn="l" defTabSz="685783" rtl="0" eaLnBrk="1" latinLnBrk="0" hangingPunct="1">
              <a:lnSpc>
                <a:spcPct val="90000"/>
              </a:lnSpc>
              <a:spcBef>
                <a:spcPct val="0"/>
              </a:spcBef>
              <a:buNone/>
              <a:defRPr sz="2800" b="1" i="0" kern="1200" cap="none"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fr-FR" dirty="0"/>
              <a:t>Pourquoi est-il est important que les données soient à jour?</a:t>
            </a:r>
          </a:p>
        </p:txBody>
      </p:sp>
      <p:sp>
        <p:nvSpPr>
          <p:cNvPr id="6" name="Rectangle 5"/>
          <p:cNvSpPr/>
          <p:nvPr/>
        </p:nvSpPr>
        <p:spPr>
          <a:xfrm>
            <a:off x="415151" y="987913"/>
            <a:ext cx="2542684" cy="430887"/>
          </a:xfrm>
          <a:prstGeom prst="rect">
            <a:avLst/>
          </a:prstGeom>
        </p:spPr>
        <p:txBody>
          <a:bodyPr wrap="none">
            <a:spAutoFit/>
          </a:bodyPr>
          <a:lstStyle/>
          <a:p>
            <a:r>
              <a:rPr lang="fr-FR" sz="2200" b="1" dirty="0" smtClean="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rPr>
              <a:t>Niveau international:</a:t>
            </a:r>
            <a:endParaRPr lang="fr-FR" sz="2200" b="1" dirty="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178594"/>
            <a:ext cx="9144000" cy="2675953"/>
          </a:xfrm>
          <a:prstGeom prst="rect">
            <a:avLst/>
          </a:prstGeom>
        </p:spPr>
      </p:pic>
    </p:spTree>
    <p:extLst>
      <p:ext uri="{BB962C8B-B14F-4D97-AF65-F5344CB8AC3E}">
        <p14:creationId xmlns:p14="http://schemas.microsoft.com/office/powerpoint/2010/main" val="363112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itle 11"/>
          <p:cNvSpPr>
            <a:spLocks noGrp="1"/>
          </p:cNvSpPr>
          <p:nvPr>
            <p:ph type="title"/>
          </p:nvPr>
        </p:nvSpPr>
        <p:spPr>
          <a:xfrm>
            <a:off x="209550" y="239489"/>
            <a:ext cx="8728710" cy="832832"/>
          </a:xfrm>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Pourquoi est-il est important que les données soient à jour?</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Rectangle 6"/>
          <p:cNvSpPr/>
          <p:nvPr/>
        </p:nvSpPr>
        <p:spPr>
          <a:xfrm>
            <a:off x="415151" y="1021936"/>
            <a:ext cx="2542684" cy="430887"/>
          </a:xfrm>
          <a:prstGeom prst="rect">
            <a:avLst/>
          </a:prstGeom>
        </p:spPr>
        <p:txBody>
          <a:bodyPr wrap="none">
            <a:spAutoFit/>
          </a:bodyPr>
          <a:lstStyle/>
          <a:p>
            <a:r>
              <a:rPr lang="fr-FR" sz="2200" b="1" dirty="0" smtClean="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rPr>
              <a:t>Niveau international:</a:t>
            </a:r>
            <a:endParaRPr lang="fr-FR" sz="2200" b="1" dirty="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Rectangle 10"/>
          <p:cNvSpPr/>
          <p:nvPr/>
        </p:nvSpPr>
        <p:spPr>
          <a:xfrm>
            <a:off x="602880" y="1661915"/>
            <a:ext cx="7876192" cy="646331"/>
          </a:xfrm>
          <a:prstGeom prst="rect">
            <a:avLst/>
          </a:prstGeom>
        </p:spPr>
        <p:txBody>
          <a:bodyPr wrap="square">
            <a:spAutoFit/>
          </a:bodyPr>
          <a:lstStyle/>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Supporte la prise de décision: De nombreuses organisations à haut profile utilisent la WDPA dans leur prise de décision à des fins très diverses.</a:t>
            </a:r>
            <a:endParaRPr lang="fr-FR" dirty="0">
              <a:latin typeface="Roboto Condensed" panose="02000000000000000000" pitchFamily="2" charset="0"/>
              <a:ea typeface="Roboto Condensed" panose="02000000000000000000" pitchFamily="2" charset="0"/>
            </a:endParaRPr>
          </a:p>
        </p:txBody>
      </p:sp>
      <p:pic>
        <p:nvPicPr>
          <p:cNvPr id="12" name="Picture 11" descr="Proteus logo no sentenc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091" y="3816839"/>
            <a:ext cx="2258371" cy="685039"/>
          </a:xfrm>
          <a:prstGeom prst="rect">
            <a:avLst/>
          </a:prstGeom>
        </p:spPr>
      </p:pic>
      <p:pic>
        <p:nvPicPr>
          <p:cNvPr id="13" name="Picture 2" descr="http://in2eastafrica.net/wp-content/uploads/2011/05/International-Finance-Corpora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896" y="3828739"/>
            <a:ext cx="1009991" cy="934963"/>
          </a:xfrm>
          <a:prstGeom prst="rect">
            <a:avLst/>
          </a:prstGeom>
          <a:noFill/>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3331" y="3480626"/>
            <a:ext cx="1684304" cy="1391085"/>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9167" y="3298785"/>
            <a:ext cx="1322895" cy="1772951"/>
          </a:xfrm>
          <a:prstGeom prst="rect">
            <a:avLst/>
          </a:prstGeom>
        </p:spPr>
      </p:pic>
    </p:spTree>
    <p:extLst>
      <p:ext uri="{BB962C8B-B14F-4D97-AF65-F5344CB8AC3E}">
        <p14:creationId xmlns:p14="http://schemas.microsoft.com/office/powerpoint/2010/main" val="1645379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8" name="Rectangle 7"/>
          <p:cNvSpPr/>
          <p:nvPr/>
        </p:nvSpPr>
        <p:spPr>
          <a:xfrm>
            <a:off x="209550" y="1796748"/>
            <a:ext cx="8402596" cy="5632311"/>
          </a:xfrm>
          <a:prstGeom prst="rect">
            <a:avLst/>
          </a:prstGeom>
        </p:spPr>
        <p:txBody>
          <a:bodyPr wrap="square">
            <a:spAutoFit/>
          </a:bodyPr>
          <a:lstStyle/>
          <a:p>
            <a:pPr marL="742939" lvl="1" indent="-285750">
              <a:buFont typeface="Wingdings" panose="05000000000000000000" pitchFamily="2" charset="2"/>
              <a:buChar char="§"/>
            </a:pPr>
            <a:r>
              <a:rPr lang="fr-FR" dirty="0">
                <a:latin typeface="Roboto Condensed" panose="02000000000000000000" pitchFamily="2" charset="0"/>
                <a:ea typeface="Roboto Condensed" panose="02000000000000000000" pitchFamily="2" charset="0"/>
                <a:cs typeface="Roboto Condensed" panose="02000000000000000000" pitchFamily="2" charset="0"/>
              </a:rPr>
              <a:t>Une plate-forme mondiale permettant de présenter votre réseau d'aires </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protégées au reste du monde,</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Une plate-forme </a:t>
            </a:r>
            <a:r>
              <a:rPr lang="fr-FR" dirty="0">
                <a:latin typeface="Roboto Condensed" panose="02000000000000000000" pitchFamily="2" charset="0"/>
                <a:ea typeface="Roboto Condensed" panose="02000000000000000000" pitchFamily="2" charset="0"/>
                <a:cs typeface="Roboto Condensed" panose="02000000000000000000" pitchFamily="2" charset="0"/>
              </a:rPr>
              <a:t>définitive </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et de référence qui intègre toutes les types d’AP – utile quand différentes désignations d’AP sont gérées par différentes branches du gouvernement,</a:t>
            </a:r>
          </a:p>
          <a:p>
            <a:pPr marL="742939" lvl="1" indent="-285750">
              <a:buFont typeface="Wingdings" panose="05000000000000000000" pitchFamily="2" charset="2"/>
              <a:buChar char="§"/>
            </a:pPr>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Pour certains pays, la WDPA est le seul endroit pour accéder aux données sur les AP (ressource historique),</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Accès à certaines subventions demandent que les données soient à jour sur Protected </a:t>
            </a:r>
            <a:r>
              <a:rPr lang="fr-FR" dirty="0" err="1" smtClean="0">
                <a:latin typeface="Roboto Condensed" panose="02000000000000000000" pitchFamily="2" charset="0"/>
                <a:ea typeface="Roboto Condensed" panose="02000000000000000000" pitchFamily="2" charset="0"/>
                <a:cs typeface="Roboto Condensed" panose="02000000000000000000" pitchFamily="2" charset="0"/>
              </a:rPr>
              <a:t>Planet</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a:t>
            </a:r>
          </a:p>
          <a:p>
            <a:pPr marL="742939" lvl="1" indent="-285750">
              <a:buFont typeface="Wingdings" panose="05000000000000000000" pitchFamily="2" charset="2"/>
              <a:buChar char="§"/>
            </a:pP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r>
              <a:rPr lang="fr-FR" dirty="0">
                <a:latin typeface="Roboto Condensed" panose="02000000000000000000" pitchFamily="2" charset="0"/>
                <a:ea typeface="Roboto Condensed" panose="02000000000000000000" pitchFamily="2" charset="0"/>
                <a:cs typeface="Roboto Condensed" panose="02000000000000000000" pitchFamily="2" charset="0"/>
              </a:rPr>
              <a:t>Permet d'entreprendre des analyses des lacunes et d'identifier les priorités dans le pays/la région.</a:t>
            </a:r>
          </a:p>
          <a:p>
            <a:pPr marL="742939" lvl="1" indent="-285750">
              <a:buFont typeface="Wingdings" panose="05000000000000000000" pitchFamily="2" charset="2"/>
              <a:buChar char="§"/>
            </a:pPr>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marL="742939" lvl="1" indent="-285750">
              <a:buFont typeface="Wingdings" panose="05000000000000000000" pitchFamily="2" charset="2"/>
              <a:buChar char="§"/>
            </a:pPr>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fr-FR" dirty="0" smtClean="0">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 name="Title 11"/>
          <p:cNvSpPr>
            <a:spLocks noGrp="1"/>
          </p:cNvSpPr>
          <p:nvPr>
            <p:ph type="title"/>
          </p:nvPr>
        </p:nvSpPr>
        <p:spPr>
          <a:xfrm>
            <a:off x="209550" y="239489"/>
            <a:ext cx="8728710" cy="832832"/>
          </a:xfrm>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Pourquoi est-il est important que les données soient à jour?</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Rectangle 6"/>
          <p:cNvSpPr/>
          <p:nvPr/>
        </p:nvSpPr>
        <p:spPr>
          <a:xfrm>
            <a:off x="415151" y="1227237"/>
            <a:ext cx="3424335" cy="430887"/>
          </a:xfrm>
          <a:prstGeom prst="rect">
            <a:avLst/>
          </a:prstGeom>
        </p:spPr>
        <p:txBody>
          <a:bodyPr wrap="none">
            <a:spAutoFit/>
          </a:bodyPr>
          <a:lstStyle/>
          <a:p>
            <a:r>
              <a:rPr lang="fr-FR" sz="2200" b="1" dirty="0" smtClean="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rPr>
              <a:t>Niveaux national et régional:</a:t>
            </a:r>
            <a:endParaRPr lang="fr-FR" sz="2200" b="1" dirty="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2764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r-FR" dirty="0"/>
              <a:t>ONU Environnement – Centre mondial </a:t>
            </a:r>
            <a:r>
              <a:rPr lang="fr-FR" dirty="0" smtClean="0"/>
              <a:t>pour le suivi </a:t>
            </a:r>
            <a:r>
              <a:rPr lang="fr-FR" dirty="0"/>
              <a:t>de la conservation</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txBox="1">
            <a:spLocks/>
          </p:cNvSpPr>
          <p:nvPr/>
        </p:nvSpPr>
        <p:spPr>
          <a:xfrm>
            <a:off x="396815" y="1372539"/>
            <a:ext cx="8143336" cy="4467544"/>
          </a:xfrm>
          <a:prstGeom prst="rect">
            <a:avLst/>
          </a:prstGeom>
        </p:spPr>
        <p:txBody>
          <a:bodyPr vert="horz" lIns="91440" tIns="45720" rIns="91440" bIns="45720" rtlCol="0">
            <a:normAutofit/>
          </a:bodyPr>
          <a:lstStyle>
            <a:lvl1pPr marL="0" indent="0" algn="l" defTabSz="685783" rtl="0" eaLnBrk="1" latinLnBrk="0" hangingPunct="1">
              <a:lnSpc>
                <a:spcPct val="100000"/>
              </a:lnSpc>
              <a:spcBef>
                <a:spcPts val="0"/>
              </a:spcBef>
              <a:spcAft>
                <a:spcPts val="900"/>
              </a:spcAft>
              <a:buFontTx/>
              <a:buNone/>
              <a:defRPr sz="2400" b="1" i="0" kern="1200" cap="none" baseline="0">
                <a:solidFill>
                  <a:schemeClr val="accent5"/>
                </a:solidFill>
                <a:latin typeface="Roboto" panose="02000000000000000000" pitchFamily="2" charset="0"/>
                <a:ea typeface="Roboto" panose="02000000000000000000" pitchFamily="2" charset="0"/>
                <a:cs typeface="Roboto" panose="02000000000000000000" pitchFamily="2" charset="0"/>
              </a:defRPr>
            </a:lvl1pPr>
            <a:lvl2pPr marL="405000" indent="-216000" algn="l" defTabSz="685783" rtl="0" eaLnBrk="1" latinLnBrk="0" hangingPunct="1">
              <a:lnSpc>
                <a:spcPct val="100000"/>
              </a:lnSpc>
              <a:spcBef>
                <a:spcPts val="0"/>
              </a:spcBef>
              <a:spcAft>
                <a:spcPts val="900"/>
              </a:spcAft>
              <a:buClrTx/>
              <a:buSzPct val="120000"/>
              <a:buFont typeface="Wingdings" charset="2"/>
              <a:buChar char="§"/>
              <a:defRPr sz="20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40500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404991" indent="-215996" algn="l" defTabSz="685783" rtl="0" eaLnBrk="1" latinLnBrk="0" hangingPunct="1">
              <a:lnSpc>
                <a:spcPct val="100000"/>
              </a:lnSpc>
              <a:spcBef>
                <a:spcPts val="0"/>
              </a:spcBef>
              <a:spcAft>
                <a:spcPts val="900"/>
              </a:spcAft>
              <a:buClr>
                <a:schemeClr val="tx1"/>
              </a:buClr>
              <a:buSzPct val="110000"/>
              <a:buFont typeface="Wingdings" charset="2"/>
              <a:buChar char="§"/>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685783" rtl="0" eaLnBrk="1" latinLnBrk="0" hangingPunct="1">
              <a:lnSpc>
                <a:spcPct val="100000"/>
              </a:lnSpc>
              <a:spcBef>
                <a:spcPts val="0"/>
              </a:spcBef>
              <a:spcAft>
                <a:spcPts val="900"/>
              </a:spcAft>
              <a:buSzPct val="120000"/>
              <a:buFontTx/>
              <a:buNone/>
              <a:defRPr sz="20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r-FR" sz="2200" dirty="0" smtClean="0">
                <a:latin typeface="Roboto Condensed" panose="02000000000000000000" pitchFamily="2" charset="0"/>
                <a:ea typeface="Roboto Condensed" panose="02000000000000000000" pitchFamily="2" charset="0"/>
                <a:cs typeface="Roboto Condensed" panose="02000000000000000000" pitchFamily="2" charset="0"/>
              </a:rPr>
              <a:t>Que faisons-nous?</a:t>
            </a:r>
          </a:p>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Nous libérons le pouvoir des données pour équiper les décideurs avec les informations nécessaires pour qu’ils puissent faire des choix éclairés pour les personnes et la planète. </a:t>
            </a:r>
          </a:p>
          <a:p>
            <a:pPr lvl="1"/>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a:p>
            <a:pPr lvl="2"/>
            <a:r>
              <a:rPr lang="en-US" dirty="0" smtClean="0">
                <a:latin typeface="Roboto Condensed" panose="02000000000000000000" pitchFamily="2" charset="0"/>
                <a:ea typeface="Roboto Condensed" panose="02000000000000000000" pitchFamily="2" charset="0"/>
                <a:cs typeface="Roboto Condensed" panose="02000000000000000000" pitchFamily="2" charset="0"/>
              </a:rPr>
              <a:t>Ensemble avec </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nos partenaires, nous cherchons à améliorer la qualité</a:t>
            </a: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fr-FR" dirty="0">
                <a:latin typeface="Roboto Condensed" panose="02000000000000000000" pitchFamily="2" charset="0"/>
                <a:ea typeface="Roboto Condensed" panose="02000000000000000000" pitchFamily="2" charset="0"/>
                <a:cs typeface="Roboto Condensed" panose="02000000000000000000" pitchFamily="2" charset="0"/>
              </a:rPr>
              <a:t>l’accès et l’utilisation de l’information, à renforcer les capacités individuelles et à soutenir les politiques et les institutions qui façonnent la </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biodiversité</a:t>
            </a: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a:p>
            <a:pPr lvl="1"/>
            <a:endParaRPr lang="en-US" dirty="0" smtClean="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283693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itle 11"/>
          <p:cNvSpPr>
            <a:spLocks noGrp="1"/>
          </p:cNvSpPr>
          <p:nvPr>
            <p:ph type="title"/>
          </p:nvPr>
        </p:nvSpPr>
        <p:spPr>
          <a:xfrm>
            <a:off x="3589549" y="1798202"/>
            <a:ext cx="1560444" cy="832832"/>
          </a:xfrm>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Merci !</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Rectangle 1"/>
          <p:cNvSpPr/>
          <p:nvPr/>
        </p:nvSpPr>
        <p:spPr>
          <a:xfrm>
            <a:off x="2775461" y="3432011"/>
            <a:ext cx="3399362" cy="646331"/>
          </a:xfrm>
          <a:prstGeom prst="rect">
            <a:avLst/>
          </a:prstGeom>
        </p:spPr>
        <p:txBody>
          <a:bodyPr wrap="square">
            <a:spAutoFit/>
          </a:bodyPr>
          <a:lstStyle/>
          <a:p>
            <a:r>
              <a:rPr lang="fr-FR" dirty="0" smtClean="0">
                <a:latin typeface="Roboto Condensed" panose="02000000000000000000" pitchFamily="2" charset="0"/>
                <a:ea typeface="Roboto Condensed" panose="02000000000000000000" pitchFamily="2" charset="0"/>
                <a:hlinkClick r:id="rId3"/>
              </a:rPr>
              <a:t>marine.deguignet@unep-wcmc.org</a:t>
            </a:r>
            <a:endParaRPr lang="fr-FR" dirty="0" smtClean="0">
              <a:latin typeface="Roboto Condensed" panose="02000000000000000000" pitchFamily="2" charset="0"/>
              <a:ea typeface="Roboto Condensed" panose="02000000000000000000" pitchFamily="2" charset="0"/>
            </a:endParaRPr>
          </a:p>
          <a:p>
            <a:r>
              <a:rPr lang="fr-FR" dirty="0" smtClean="0">
                <a:latin typeface="Roboto Condensed" panose="02000000000000000000" pitchFamily="2" charset="0"/>
                <a:ea typeface="Roboto Condensed" panose="02000000000000000000" pitchFamily="2" charset="0"/>
                <a:hlinkClick r:id="rId4"/>
              </a:rPr>
              <a:t>protected.areas@unep-wcmc.org</a:t>
            </a:r>
            <a:r>
              <a:rPr lang="fr-FR" dirty="0" smtClean="0">
                <a:latin typeface="Roboto Condensed" panose="02000000000000000000" pitchFamily="2" charset="0"/>
                <a:ea typeface="Roboto Condensed" panose="02000000000000000000" pitchFamily="2" charset="0"/>
              </a:rPr>
              <a:t> </a:t>
            </a:r>
            <a:endParaRPr lang="en-GB" dirty="0"/>
          </a:p>
        </p:txBody>
      </p:sp>
      <p:sp>
        <p:nvSpPr>
          <p:cNvPr id="9" name="Rectangle 8"/>
          <p:cNvSpPr/>
          <p:nvPr/>
        </p:nvSpPr>
        <p:spPr>
          <a:xfrm>
            <a:off x="2775461" y="2545746"/>
            <a:ext cx="3031599" cy="430887"/>
          </a:xfrm>
          <a:prstGeom prst="rect">
            <a:avLst/>
          </a:prstGeom>
        </p:spPr>
        <p:txBody>
          <a:bodyPr wrap="none">
            <a:spAutoFit/>
          </a:bodyPr>
          <a:lstStyle/>
          <a:p>
            <a:r>
              <a:rPr lang="fr-FR" sz="2200" b="1" dirty="0" smtClean="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rPr>
              <a:t>www.protectedplanet.net</a:t>
            </a:r>
            <a:endParaRPr lang="fr-FR" sz="2200" b="1" dirty="0">
              <a:solidFill>
                <a:srgbClr val="138EC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70434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Notre travail sur les aires protégées</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412" y="1265663"/>
            <a:ext cx="5925042" cy="368143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3720" y="1875397"/>
            <a:ext cx="5334540" cy="3292926"/>
          </a:xfrm>
          <a:prstGeom prst="rect">
            <a:avLst/>
          </a:prstGeom>
        </p:spPr>
      </p:pic>
    </p:spTree>
    <p:extLst>
      <p:ext uri="{BB962C8B-B14F-4D97-AF65-F5344CB8AC3E}">
        <p14:creationId xmlns:p14="http://schemas.microsoft.com/office/powerpoint/2010/main" val="221992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a:t>Notre travail sur les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09550" y="1163805"/>
            <a:ext cx="8728710" cy="4920007"/>
          </a:xfrm>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Deux bases de données principales:</a:t>
            </a:r>
          </a:p>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La base de données mondiale sur les aires protégées (WDPA)</a:t>
            </a:r>
          </a:p>
          <a:p>
            <a:pPr lvl="2"/>
            <a:r>
              <a:rPr lang="fr-FR" dirty="0" smtClean="0"/>
              <a:t>Compile les données spatiales des aires protégées</a:t>
            </a:r>
          </a:p>
          <a:p>
            <a:pPr lvl="2"/>
            <a:r>
              <a:rPr lang="fr-FR" dirty="0" smtClean="0"/>
              <a:t>Comprend pour chaque AP une série d’attributs descriptifs (ex. nom, désignation, catégorie UICN, gouvernance).</a:t>
            </a:r>
          </a:p>
          <a:p>
            <a:pPr marL="189000" lvl="1" indent="0">
              <a:buNone/>
            </a:pPr>
            <a:endParaRPr lang="en-US" dirty="0"/>
          </a:p>
          <a:p>
            <a:pPr lvl="1"/>
            <a:r>
              <a:rPr lang="fr-FR" dirty="0" smtClean="0"/>
              <a:t>La base de données mondiale sur l’efficacité de la gestion des aires protégées (GD-PAME)</a:t>
            </a:r>
          </a:p>
          <a:p>
            <a:pPr lvl="2"/>
            <a:r>
              <a:rPr lang="fr-FR" dirty="0" smtClean="0"/>
              <a:t>Compile des informations sur l’efficacité de la gestion des AP incluses dans la WDPA</a:t>
            </a:r>
          </a:p>
          <a:p>
            <a:pPr lvl="2"/>
            <a:r>
              <a:rPr lang="fr-FR" dirty="0" smtClean="0"/>
              <a:t>Comprend pour chaque AP, des informations sur le nombre d’évaluations, la méthodologie, l’année d’évaluation. </a:t>
            </a:r>
          </a:p>
          <a:p>
            <a:pPr marL="189000" lvl="1" indent="0">
              <a:buNone/>
            </a:pPr>
            <a:endParaRPr lang="en-US" dirty="0" smtClean="0"/>
          </a:p>
        </p:txBody>
      </p:sp>
    </p:spTree>
    <p:extLst>
      <p:ext uri="{BB962C8B-B14F-4D97-AF65-F5344CB8AC3E}">
        <p14:creationId xmlns:p14="http://schemas.microsoft.com/office/powerpoint/2010/main" val="173593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smtClean="0"/>
              <a:t>La base de données mondiale sur les aires protégées</a:t>
            </a:r>
            <a:endParaRPr lang="fr-FR" dirty="0"/>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 Placeholder 6"/>
          <p:cNvSpPr>
            <a:spLocks noGrp="1"/>
          </p:cNvSpPr>
          <p:nvPr>
            <p:ph type="body" sz="quarter" idx="4294967295"/>
          </p:nvPr>
        </p:nvSpPr>
        <p:spPr>
          <a:xfrm>
            <a:off x="209550" y="1163805"/>
            <a:ext cx="8728710" cy="4920007"/>
          </a:xfrm>
        </p:spPr>
        <p:txBody>
          <a:bodyPr>
            <a:normAutofit/>
          </a:bodyPr>
          <a:lstStyle/>
          <a:p>
            <a:pPr lvl="1"/>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Produit conjoint entre l’ONU Environnement et l’Union Internationale pour la conservation de la nature (UICN)</a:t>
            </a:r>
          </a:p>
          <a:p>
            <a:pPr lvl="1"/>
            <a:endParaRPr lang="fr-FR" dirty="0" smtClean="0">
              <a:latin typeface="Roboto Condensed" panose="02000000000000000000" pitchFamily="2" charset="0"/>
              <a:ea typeface="Roboto Condensed" panose="02000000000000000000" pitchFamily="2" charset="0"/>
            </a:endParaRPr>
          </a:p>
          <a:p>
            <a:pPr lvl="1"/>
            <a:r>
              <a:rPr lang="fr-FR" dirty="0" smtClean="0">
                <a:latin typeface="Roboto Condensed" panose="02000000000000000000" pitchFamily="2" charset="0"/>
                <a:ea typeface="Roboto Condensed" panose="02000000000000000000" pitchFamily="2" charset="0"/>
              </a:rPr>
              <a:t>Fournir des informations fiables et à jour sur les aires protégées et soutenir la prise de décision en matière d’aires protégées</a:t>
            </a:r>
          </a:p>
          <a:p>
            <a:pPr lvl="1"/>
            <a:endParaRPr lang="en-US" dirty="0">
              <a:latin typeface="Roboto Condensed" panose="02000000000000000000" pitchFamily="2" charset="0"/>
              <a:ea typeface="Roboto Condensed" panose="02000000000000000000" pitchFamily="2" charset="0"/>
            </a:endParaRPr>
          </a:p>
          <a:p>
            <a:pPr lvl="1"/>
            <a:r>
              <a:rPr lang="fr-FR" dirty="0" smtClean="0">
                <a:latin typeface="Roboto Condensed" panose="02000000000000000000" pitchFamily="2" charset="0"/>
                <a:ea typeface="Roboto Condensed" panose="02000000000000000000" pitchFamily="2" charset="0"/>
                <a:cs typeface="Roboto" panose="02000000000000000000" pitchFamily="2" charset="0"/>
              </a:rPr>
              <a:t>Aider les pays pour fournir les statistiques de couverture des AP pour atteindre l’aspect quantitatif de l’objectif 11 d’Aichi:</a:t>
            </a:r>
          </a:p>
          <a:p>
            <a:pPr lvl="4" indent="-431996" algn="just"/>
            <a:r>
              <a:rPr lang="en-US" dirty="0" smtClean="0">
                <a:solidFill>
                  <a:schemeClr val="tx1">
                    <a:lumMod val="65000"/>
                    <a:lumOff val="35000"/>
                  </a:schemeClr>
                </a:solidFill>
              </a:rPr>
              <a:t>	</a:t>
            </a:r>
            <a:r>
              <a:rPr lang="fr-FR" sz="1800" i="1" dirty="0">
                <a:solidFill>
                  <a:schemeClr val="tx1"/>
                </a:solidFill>
                <a:latin typeface="Roboto Condensed" panose="02000000000000000000" pitchFamily="2" charset="0"/>
                <a:ea typeface="Roboto Condensed" panose="02000000000000000000" pitchFamily="2" charset="0"/>
              </a:rPr>
              <a:t>D'ici à 2020, au moins </a:t>
            </a:r>
            <a:r>
              <a:rPr lang="fr-FR" sz="1800" i="1" u="sng" dirty="0">
                <a:solidFill>
                  <a:schemeClr val="tx1"/>
                </a:solidFill>
                <a:latin typeface="Roboto Condensed" panose="02000000000000000000" pitchFamily="2" charset="0"/>
                <a:ea typeface="Roboto Condensed" panose="02000000000000000000" pitchFamily="2" charset="0"/>
              </a:rPr>
              <a:t>17% des zones terrestres et d’eaux intérieures et 10% des zones marines et côtières</a:t>
            </a:r>
            <a:r>
              <a:rPr lang="fr-FR" sz="1800" i="1" dirty="0">
                <a:solidFill>
                  <a:schemeClr val="tx1"/>
                </a:solidFill>
                <a:latin typeface="Roboto Condensed" panose="02000000000000000000" pitchFamily="2" charset="0"/>
                <a:ea typeface="Roboto Condensed" panose="02000000000000000000" pitchFamily="2" charset="0"/>
              </a:rPr>
              <a:t>, y compris les zones qui sont particulièrement importantes pour la diversité biologique et les services fournis par les écosystèmes, sont conservées au moyen de réseaux écologiquement représentatifs et bien reliés d’aires protégées gérées efficacement et équitablement et d’autres mesures de conservation effectives par zone, et intégrées dans l’ensemble du paysage terrestre et marin.</a:t>
            </a:r>
            <a:endParaRPr lang="en-US" sz="1800" i="1" dirty="0">
              <a:solidFill>
                <a:schemeClr val="tx1"/>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32610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La base de données mondiale sur les aires protégées</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p:cNvSpPr/>
          <p:nvPr/>
        </p:nvSpPr>
        <p:spPr>
          <a:xfrm>
            <a:off x="-1" y="974797"/>
            <a:ext cx="7894321" cy="646331"/>
          </a:xfrm>
          <a:prstGeom prst="rect">
            <a:avLst/>
          </a:prstGeom>
        </p:spPr>
        <p:txBody>
          <a:bodyPr wrap="square">
            <a:spAutoFit/>
          </a:bodyPr>
          <a:lstStyle/>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Plus 242,000 aires protégées recensées dans plus de 243 pays et territoires.</a:t>
            </a:r>
          </a:p>
          <a:p>
            <a:pPr lvl="1"/>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1345587"/>
            <a:ext cx="9134475" cy="4970899"/>
          </a:xfrm>
          <a:prstGeom prst="rect">
            <a:avLst/>
          </a:prstGeom>
        </p:spPr>
      </p:pic>
      <p:sp>
        <p:nvSpPr>
          <p:cNvPr id="8" name="Rectangle 7"/>
          <p:cNvSpPr/>
          <p:nvPr/>
        </p:nvSpPr>
        <p:spPr>
          <a:xfrm>
            <a:off x="7648575" y="1297962"/>
            <a:ext cx="542925" cy="323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2493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a:t>La base de données mondiale sur les aires protégées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p:cNvSpPr/>
          <p:nvPr/>
        </p:nvSpPr>
        <p:spPr>
          <a:xfrm>
            <a:off x="-1" y="974797"/>
            <a:ext cx="5601731" cy="923330"/>
          </a:xfrm>
          <a:prstGeom prst="rect">
            <a:avLst/>
          </a:prstGeom>
        </p:spPr>
        <p:txBody>
          <a:bodyPr wrap="square">
            <a:spAutoFit/>
          </a:bodyPr>
          <a:lstStyle/>
          <a:p>
            <a:pPr marL="742939" lvl="1" indent="-285750">
              <a:buFont typeface="Wingdings" panose="05000000000000000000" pitchFamily="2" charset="2"/>
              <a:buChar char="§"/>
            </a:pP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Plus de 500 sources (</a:t>
            </a: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fournisseurs de données</a:t>
            </a:r>
            <a:r>
              <a:rPr lang="en-US" dirty="0" smtClean="0">
                <a:latin typeface="Roboto Condensed" panose="02000000000000000000" pitchFamily="2" charset="0"/>
                <a:ea typeface="Roboto Condensed" panose="02000000000000000000" pitchFamily="2" charset="0"/>
                <a:cs typeface="Roboto Condensed" panose="02000000000000000000" pitchFamily="2" charset="0"/>
              </a:rPr>
              <a:t>)</a:t>
            </a:r>
          </a:p>
          <a:p>
            <a:pPr marL="742939" lvl="1"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Accord de partage des données</a:t>
            </a:r>
          </a:p>
          <a:p>
            <a:pPr marL="742939" lvl="1" indent="-285750">
              <a:buFont typeface="Wingdings" panose="05000000000000000000" pitchFamily="2" charset="2"/>
              <a:buChar char="§"/>
            </a:pP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945" y="1494414"/>
            <a:ext cx="7911300" cy="4446436"/>
          </a:xfrm>
          <a:prstGeom prst="rect">
            <a:avLst/>
          </a:prstGeom>
        </p:spPr>
      </p:pic>
      <p:sp>
        <p:nvSpPr>
          <p:cNvPr id="5" name="Rectangle 4"/>
          <p:cNvSpPr/>
          <p:nvPr/>
        </p:nvSpPr>
        <p:spPr>
          <a:xfrm>
            <a:off x="1181100" y="4635500"/>
            <a:ext cx="92075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1111249" y="4660900"/>
            <a:ext cx="1451197" cy="230832"/>
          </a:xfrm>
          <a:prstGeom prst="rect">
            <a:avLst/>
          </a:prstGeom>
          <a:noFill/>
        </p:spPr>
        <p:txBody>
          <a:bodyPr wrap="square" rtlCol="0">
            <a:spAutoFit/>
          </a:bodyPr>
          <a:lstStyle/>
          <a:p>
            <a:r>
              <a:rPr lang="fr-FR" sz="900" dirty="0" smtClean="0">
                <a:latin typeface="Roboto Light" panose="02000000000000000000" pitchFamily="2" charset="0"/>
                <a:ea typeface="Roboto Light" panose="02000000000000000000" pitchFamily="2" charset="0"/>
                <a:cs typeface="Times New Roman" panose="02020603050405020304" pitchFamily="18" charset="0"/>
              </a:rPr>
              <a:t>Désignations nationales</a:t>
            </a:r>
            <a:endParaRPr lang="fr-FR" sz="900" dirty="0">
              <a:latin typeface="Roboto Light" panose="02000000000000000000" pitchFamily="2" charset="0"/>
              <a:ea typeface="Roboto Light" panose="02000000000000000000" pitchFamily="2" charset="0"/>
              <a:cs typeface="Times New Roman" panose="02020603050405020304" pitchFamily="18" charset="0"/>
            </a:endParaRPr>
          </a:p>
        </p:txBody>
      </p:sp>
      <p:sp>
        <p:nvSpPr>
          <p:cNvPr id="8" name="Rectangle 7"/>
          <p:cNvSpPr/>
          <p:nvPr/>
        </p:nvSpPr>
        <p:spPr>
          <a:xfrm>
            <a:off x="3606800" y="4660900"/>
            <a:ext cx="85090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3360420" y="4666453"/>
            <a:ext cx="1434864" cy="230832"/>
          </a:xfrm>
          <a:prstGeom prst="rect">
            <a:avLst/>
          </a:prstGeom>
          <a:noFill/>
        </p:spPr>
        <p:txBody>
          <a:bodyPr wrap="square" rtlCol="0">
            <a:spAutoFit/>
          </a:bodyPr>
          <a:lstStyle/>
          <a:p>
            <a:r>
              <a:rPr lang="fr-FR" sz="900" dirty="0" smtClean="0">
                <a:latin typeface="Roboto Light" panose="02000000000000000000" pitchFamily="2" charset="0"/>
                <a:ea typeface="Roboto Light" panose="02000000000000000000" pitchFamily="2" charset="0"/>
                <a:cs typeface="Times New Roman" panose="02020603050405020304" pitchFamily="18" charset="0"/>
              </a:rPr>
              <a:t>Désignations régionales</a:t>
            </a:r>
            <a:endParaRPr lang="fr-FR" sz="900" dirty="0">
              <a:latin typeface="Roboto Light" panose="02000000000000000000" pitchFamily="2" charset="0"/>
              <a:ea typeface="Roboto Light" panose="02000000000000000000" pitchFamily="2" charset="0"/>
              <a:cs typeface="Times New Roman" panose="02020603050405020304" pitchFamily="18" charset="0"/>
            </a:endParaRPr>
          </a:p>
        </p:txBody>
      </p:sp>
      <p:sp>
        <p:nvSpPr>
          <p:cNvPr id="9" name="Rectangle 8"/>
          <p:cNvSpPr/>
          <p:nvPr/>
        </p:nvSpPr>
        <p:spPr>
          <a:xfrm>
            <a:off x="6521450" y="4686300"/>
            <a:ext cx="984250" cy="14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p:cNvSpPr txBox="1"/>
          <p:nvPr/>
        </p:nvSpPr>
        <p:spPr>
          <a:xfrm>
            <a:off x="6158230" y="4660900"/>
            <a:ext cx="1837454" cy="230832"/>
          </a:xfrm>
          <a:prstGeom prst="rect">
            <a:avLst/>
          </a:prstGeom>
          <a:noFill/>
        </p:spPr>
        <p:txBody>
          <a:bodyPr wrap="square" rtlCol="0">
            <a:spAutoFit/>
          </a:bodyPr>
          <a:lstStyle/>
          <a:p>
            <a:r>
              <a:rPr lang="fr-FR" sz="900" dirty="0" smtClean="0">
                <a:latin typeface="Roboto Light" panose="02000000000000000000" pitchFamily="2" charset="0"/>
                <a:ea typeface="Roboto Light" panose="02000000000000000000" pitchFamily="2" charset="0"/>
                <a:cs typeface="Times New Roman" panose="02020603050405020304" pitchFamily="18" charset="0"/>
              </a:rPr>
              <a:t>Désignations internationales</a:t>
            </a:r>
            <a:endParaRPr lang="fr-FR" sz="900" dirty="0">
              <a:latin typeface="Roboto Light" panose="02000000000000000000" pitchFamily="2" charset="0"/>
              <a:ea typeface="Roboto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53898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fr-FR" dirty="0" smtClean="0">
                <a:latin typeface="Roboto Condensed" panose="02000000000000000000" pitchFamily="2" charset="0"/>
                <a:ea typeface="Roboto Condensed" panose="02000000000000000000" pitchFamily="2" charset="0"/>
                <a:cs typeface="Roboto Condensed" panose="02000000000000000000" pitchFamily="2" charset="0"/>
              </a:rPr>
              <a:t>Le processus de mise à jour des données et informations</a:t>
            </a:r>
            <a:endParaRPr lang="fr-FR"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Date Placeholder 2"/>
          <p:cNvSpPr>
            <a:spLocks noGrp="1"/>
          </p:cNvSpPr>
          <p:nvPr>
            <p:ph type="dt" sz="half" idx="10"/>
          </p:nvPr>
        </p:nvSpPr>
        <p:spPr/>
        <p:txBody>
          <a:bodyPr/>
          <a:lstStyle/>
          <a:p>
            <a:fld id="{7B9F7503-B9C3-134D-A568-44A8368B6C1B}" type="datetime1">
              <a:rPr lang="en-GB" smtClean="0">
                <a:latin typeface="Roboto" panose="02000000000000000000" pitchFamily="2" charset="0"/>
                <a:ea typeface="Roboto" panose="02000000000000000000" pitchFamily="2" charset="0"/>
                <a:cs typeface="Roboto" panose="02000000000000000000" pitchFamily="2" charset="0"/>
              </a:rPr>
              <a:pPr/>
              <a:t>25/04/2019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1844" y="1072321"/>
            <a:ext cx="4662616" cy="131377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448" y="2714289"/>
            <a:ext cx="7348154" cy="3125750"/>
          </a:xfrm>
          <a:prstGeom prst="rect">
            <a:avLst/>
          </a:prstGeom>
        </p:spPr>
      </p:pic>
      <p:sp>
        <p:nvSpPr>
          <p:cNvPr id="8" name="Rectangle 7"/>
          <p:cNvSpPr/>
          <p:nvPr/>
        </p:nvSpPr>
        <p:spPr>
          <a:xfrm>
            <a:off x="425101" y="949057"/>
            <a:ext cx="3626743" cy="1200329"/>
          </a:xfrm>
          <a:prstGeom prst="rect">
            <a:avLst/>
          </a:prstGeom>
        </p:spPr>
        <p:txBody>
          <a:bodyPr wrap="square">
            <a:spAutoFit/>
          </a:bodyPr>
          <a:lstStyle/>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cs typeface="Roboto Condensed" panose="02000000000000000000" pitchFamily="2" charset="0"/>
              </a:rPr>
              <a:t>Processus de vérification</a:t>
            </a:r>
          </a:p>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Restrictions possibles des données (données sensibles)</a:t>
            </a:r>
            <a:endParaRPr lang="fr-FR" dirty="0"/>
          </a:p>
          <a:p>
            <a:pPr marL="285750" indent="-285750">
              <a:buFont typeface="Wingdings" panose="05000000000000000000" pitchFamily="2" charset="2"/>
              <a:buChar char="§"/>
            </a:pPr>
            <a:r>
              <a:rPr lang="fr-FR" dirty="0" smtClean="0">
                <a:latin typeface="Roboto Condensed" panose="02000000000000000000" pitchFamily="2" charset="0"/>
                <a:ea typeface="Roboto Condensed" panose="02000000000000000000" pitchFamily="2" charset="0"/>
              </a:rPr>
              <a:t>Manuel de l’utilisateur WDPA</a:t>
            </a:r>
          </a:p>
        </p:txBody>
      </p:sp>
    </p:spTree>
    <p:extLst>
      <p:ext uri="{BB962C8B-B14F-4D97-AF65-F5344CB8AC3E}">
        <p14:creationId xmlns:p14="http://schemas.microsoft.com/office/powerpoint/2010/main" val="3817763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s">
  <a:themeElements>
    <a:clrScheme name="UNEP-WCMC 1">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FF17FBF0-1938-E94D-8CCE-E1E211993833}"/>
    </a:ext>
  </a:extLst>
</a:theme>
</file>

<file path=ppt/theme/theme10.xml><?xml version="1.0" encoding="utf-8"?>
<a:theme xmlns:a="http://schemas.openxmlformats.org/drawingml/2006/main" name="Yellow">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233B1B5F-E777-7543-8E8E-CB35858F313D}"/>
    </a:ext>
  </a:extLst>
</a:theme>
</file>

<file path=ppt/theme/theme11.xml><?xml version="1.0" encoding="utf-8"?>
<a:theme xmlns:a="http://schemas.openxmlformats.org/drawingml/2006/main" name="Orange">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17791973-FE76-C14E-A8C9-2E2FCA68A835}"/>
    </a:ext>
  </a:extLst>
</a:theme>
</file>

<file path=ppt/theme/theme12.xml><?xml version="1.0" encoding="utf-8"?>
<a:theme xmlns:a="http://schemas.openxmlformats.org/drawingml/2006/main" name="End Slides">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FFE3B57D-7427-D04D-9B97-C962FC0C40C9}"/>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2">
  <a:themeElements>
    <a:clrScheme name="UNEP-WCMC 1">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0FADEC32-3979-C349-8118-8FD02C791402}"/>
    </a:ext>
  </a:extLst>
</a:theme>
</file>

<file path=ppt/theme/theme3.xml><?xml version="1.0" encoding="utf-8"?>
<a:theme xmlns:a="http://schemas.openxmlformats.org/drawingml/2006/main" name="1_Cover slide 2">
  <a:themeElements>
    <a:clrScheme name="UNEP-WCMC 1">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0C2901EB-0AEC-E748-8FF0-093DE4F735FC}"/>
    </a:ext>
  </a:extLst>
</a:theme>
</file>

<file path=ppt/theme/theme4.xml><?xml version="1.0" encoding="utf-8"?>
<a:theme xmlns:a="http://schemas.openxmlformats.org/drawingml/2006/main" name="1_Cover slides">
  <a:themeElements>
    <a:clrScheme name="UNEP-WCMC 1">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FF17FBF0-1938-E94D-8CCE-E1E211993833}"/>
    </a:ext>
  </a:extLst>
</a:theme>
</file>

<file path=ppt/theme/theme5.xml><?xml version="1.0" encoding="utf-8"?>
<a:theme xmlns:a="http://schemas.openxmlformats.org/drawingml/2006/main" name="2_Cover slides">
  <a:themeElements>
    <a:clrScheme name="UNEP-WCMC 1">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FF17FBF0-1938-E94D-8CCE-E1E211993833}"/>
    </a:ext>
  </a:extLst>
</a:theme>
</file>

<file path=ppt/theme/theme6.xml><?xml version="1.0" encoding="utf-8"?>
<a:theme xmlns:a="http://schemas.openxmlformats.org/drawingml/2006/main" name="Section Openers">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17B4D20E-E217-6C42-8C94-44BD07878FAE}"/>
    </a:ext>
  </a:extLst>
</a:theme>
</file>

<file path=ppt/theme/theme7.xml><?xml version="1.0" encoding="utf-8"?>
<a:theme xmlns:a="http://schemas.openxmlformats.org/drawingml/2006/main" name="Corporate">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3BA494BE-EAC9-6C4C-8878-0676E1CD1BBC}"/>
    </a:ext>
  </a:extLst>
</a:theme>
</file>

<file path=ppt/theme/theme8.xml><?xml version="1.0" encoding="utf-8"?>
<a:theme xmlns:a="http://schemas.openxmlformats.org/drawingml/2006/main" name="Lime">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539E166C-D25E-6F4B-8D57-181A317D9ED6}"/>
    </a:ext>
  </a:extLst>
</a:theme>
</file>

<file path=ppt/theme/theme9.xml><?xml version="1.0" encoding="utf-8"?>
<a:theme xmlns:a="http://schemas.openxmlformats.org/drawingml/2006/main" name="Wine">
  <a:themeElements>
    <a:clrScheme name="UNEP-WCMC">
      <a:dk1>
        <a:sysClr val="windowText" lastClr="000000"/>
      </a:dk1>
      <a:lt1>
        <a:sysClr val="window" lastClr="FFFFFF"/>
      </a:lt1>
      <a:dk2>
        <a:srgbClr val="000000"/>
      </a:dk2>
      <a:lt2>
        <a:srgbClr val="000000"/>
      </a:lt2>
      <a:accent1>
        <a:srgbClr val="DB5E24"/>
      </a:accent1>
      <a:accent2>
        <a:srgbClr val="D9C420"/>
      </a:accent2>
      <a:accent3>
        <a:srgbClr val="B4C92B"/>
      </a:accent3>
      <a:accent4>
        <a:srgbClr val="A42A2F"/>
      </a:accent4>
      <a:accent5>
        <a:srgbClr val="138EC7"/>
      </a:accent5>
      <a:accent6>
        <a:srgbClr val="000000"/>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update MAR 2017 small screen V1" id="{5297775F-2CFD-324A-999C-21E5E887E1DC}" vid="{7D57A946-714F-DD4E-BC76-858B9588E11D}"/>
    </a:ext>
  </a:extLst>
</a:theme>
</file>

<file path=docProps/app.xml><?xml version="1.0" encoding="utf-8"?>
<Properties xmlns="http://schemas.openxmlformats.org/officeDocument/2006/extended-properties" xmlns:vt="http://schemas.openxmlformats.org/officeDocument/2006/docPropsVTypes">
  <Template>UNEP WCMC update MAR 2017 small screen V1</Template>
  <TotalTime>14823</TotalTime>
  <Words>1529</Words>
  <Application>Microsoft Office PowerPoint</Application>
  <PresentationFormat>On-screen Show (4:3)</PresentationFormat>
  <Paragraphs>322</Paragraphs>
  <Slides>30</Slides>
  <Notes>10</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30</vt:i4>
      </vt:variant>
    </vt:vector>
  </HeadingPairs>
  <TitlesOfParts>
    <vt:vector size="51" baseType="lpstr">
      <vt:lpstr>Roboto Condensed</vt:lpstr>
      <vt:lpstr>Calibri Light</vt:lpstr>
      <vt:lpstr>Times New Roman</vt:lpstr>
      <vt:lpstr>Calibri</vt:lpstr>
      <vt:lpstr>Arial Black</vt:lpstr>
      <vt:lpstr>Roboto</vt:lpstr>
      <vt:lpstr>Arial</vt:lpstr>
      <vt:lpstr>Roboto Light</vt:lpstr>
      <vt:lpstr>Wingdings</vt:lpstr>
      <vt:lpstr>Cover slides</vt:lpstr>
      <vt:lpstr>Cover slide 2</vt:lpstr>
      <vt:lpstr>1_Cover slide 2</vt:lpstr>
      <vt:lpstr>1_Cover slides</vt:lpstr>
      <vt:lpstr>2_Cover slides</vt:lpstr>
      <vt:lpstr>Section Openers</vt:lpstr>
      <vt:lpstr>Corporate</vt:lpstr>
      <vt:lpstr>Lime</vt:lpstr>
      <vt:lpstr>Wine</vt:lpstr>
      <vt:lpstr>Yellow</vt:lpstr>
      <vt:lpstr>Orange</vt:lpstr>
      <vt:lpstr>End Slides</vt:lpstr>
      <vt:lpstr>Initiative globale de gestion de l’information sur les aires protégées: la base de données mondiale sur les aires protégées et protected planet</vt:lpstr>
      <vt:lpstr>ONU Environnement – Centre mondial pour le suivi de la conservation</vt:lpstr>
      <vt:lpstr>ONU Environnement – Centre mondial pour le suivi de la conservation</vt:lpstr>
      <vt:lpstr>Notre travail sur les aires protégées</vt:lpstr>
      <vt:lpstr>Notre travail sur les aires protégées</vt:lpstr>
      <vt:lpstr>La base de données mondiale sur les aires protégées</vt:lpstr>
      <vt:lpstr>La base de données mondiale sur les aires protégées</vt:lpstr>
      <vt:lpstr>La base de données mondiale sur les aires protégées</vt:lpstr>
      <vt:lpstr>Le processus de mise à jour des données et informations</vt:lpstr>
      <vt:lpstr>Le processus de mise à jour des données et informations</vt:lpstr>
      <vt:lpstr>Le processus de mise à jour des données et informations</vt:lpstr>
      <vt:lpstr>PowerPoint Presentation</vt:lpstr>
      <vt:lpstr>PowerPoint Presentation</vt:lpstr>
      <vt:lpstr>PowerPoint Presentation</vt:lpstr>
      <vt:lpstr>La base de données mondiale sur l’efficacité de gestion des aires protégées</vt:lpstr>
      <vt:lpstr>La base de données mondiale sur l’efficacité de gestion des aires protégées</vt:lpstr>
      <vt:lpstr>La base de données mondiale sur l’efficacité de gestion des aires protégées</vt:lpstr>
      <vt:lpstr>La base de données mondiale sur l’efficacité de gestion des aires protégées</vt:lpstr>
      <vt:lpstr>La base de données mondiale sur l’efficacité de gestion des aires protégées</vt:lpstr>
      <vt:lpstr>La base de données mondiale sur l’efficacité de gestion des aires protégées</vt:lpstr>
      <vt:lpstr>En Afrique de l’Ouest:</vt:lpstr>
      <vt:lpstr>PowerPoint Presentation</vt:lpstr>
      <vt:lpstr>PowerPoint Presentation</vt:lpstr>
      <vt:lpstr>PowerPoint Presentation</vt:lpstr>
      <vt:lpstr>Pourquoi est-il est important que les données soient à jour?</vt:lpstr>
      <vt:lpstr>Pourquoi est-il est important que les données soient à jour?</vt:lpstr>
      <vt:lpstr>PowerPoint Presentation</vt:lpstr>
      <vt:lpstr>Pourquoi est-il est important que les données soient à jour?</vt:lpstr>
      <vt:lpstr>Pourquoi est-il est important que les données soient à jour?</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Thornton</dc:creator>
  <cp:lastModifiedBy>BUCIOACA Roxana</cp:lastModifiedBy>
  <cp:revision>269</cp:revision>
  <cp:lastPrinted>2017-04-10T14:18:49Z</cp:lastPrinted>
  <dcterms:created xsi:type="dcterms:W3CDTF">2017-04-13T14:20:15Z</dcterms:created>
  <dcterms:modified xsi:type="dcterms:W3CDTF">2019-04-25T08:15:27Z</dcterms:modified>
</cp:coreProperties>
</file>