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handoutMasterIdLst>
    <p:handoutMasterId r:id="rId5"/>
  </p:handoutMasterIdLst>
  <p:sldIdLst>
    <p:sldId id="293" r:id="rId2"/>
    <p:sldId id="29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Reghintovschi" initials="ER" lastIdx="1" clrIdx="0">
    <p:extLst/>
  </p:cmAuthor>
  <p:cmAuthor id="2" name="Elena Reghintovschi" initials="ER [2]" lastIdx="1" clrIdx="1">
    <p:extLst/>
  </p:cmAuthor>
  <p:cmAuthor id="3" name="Elena Reghintovschi" initials="ER [2] [2]" lastIdx="1" clrIdx="2">
    <p:extLst/>
  </p:cmAuthor>
  <p:cmAuthor id="4" name="Elena Reghintovschi" initials="ER [3]"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C14E"/>
    <a:srgbClr val="679D97"/>
    <a:srgbClr val="71A6A1"/>
    <a:srgbClr val="41AD53"/>
    <a:srgbClr val="A35B28"/>
    <a:srgbClr val="CF785E"/>
    <a:srgbClr val="A7D1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2"/>
    <p:restoredTop sz="94613"/>
  </p:normalViewPr>
  <p:slideViewPr>
    <p:cSldViewPr snapToGrid="0" snapToObjects="1">
      <p:cViewPr varScale="1">
        <p:scale>
          <a:sx n="69" d="100"/>
          <a:sy n="69" d="100"/>
        </p:scale>
        <p:origin x="912" y="6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22" d="100"/>
          <a:sy n="122" d="100"/>
        </p:scale>
        <p:origin x="507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7D4885-4B97-4B45-98CD-C3ACF0C5B91C}" type="datetimeFigureOut">
              <a:rPr lang="en-US" smtClean="0"/>
              <a:t>4/25/2019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C59412-5F2F-1240-90A8-4A7B14A51A65}" type="slidenum">
              <a:rPr lang="en-US" smtClean="0"/>
              <a:t>‹#›</a:t>
            </a:fld>
            <a:endParaRPr lang="en-US"/>
          </a:p>
        </p:txBody>
      </p:sp>
    </p:spTree>
    <p:extLst>
      <p:ext uri="{BB962C8B-B14F-4D97-AF65-F5344CB8AC3E}">
        <p14:creationId xmlns:p14="http://schemas.microsoft.com/office/powerpoint/2010/main" val="519853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6422-749E-8F49-8D3D-B359BB48063B}" type="datetimeFigureOut">
              <a:rPr lang="en-US" smtClean="0"/>
              <a:t>4/25/2019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4C804A-85CA-C14C-A757-D8CE986E68DD}" type="slidenum">
              <a:rPr lang="en-US" smtClean="0"/>
              <a:t>‹#›</a:t>
            </a:fld>
            <a:endParaRPr lang="en-US"/>
          </a:p>
        </p:txBody>
      </p:sp>
    </p:spTree>
    <p:extLst>
      <p:ext uri="{BB962C8B-B14F-4D97-AF65-F5344CB8AC3E}">
        <p14:creationId xmlns:p14="http://schemas.microsoft.com/office/powerpoint/2010/main" val="13443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Picture Placeholder 19"/>
          <p:cNvSpPr>
            <a:spLocks noGrp="1"/>
          </p:cNvSpPr>
          <p:nvPr>
            <p:ph type="pic" sz="quarter" idx="13"/>
          </p:nvPr>
        </p:nvSpPr>
        <p:spPr>
          <a:xfrm>
            <a:off x="0" y="0"/>
            <a:ext cx="12192000" cy="5361191"/>
          </a:xfrm>
        </p:spPr>
        <p:txBody>
          <a:bodyPr/>
          <a:lstStyle/>
          <a:p>
            <a:endParaRPr lang="en-US"/>
          </a:p>
        </p:txBody>
      </p:sp>
      <p:sp>
        <p:nvSpPr>
          <p:cNvPr id="7" name="Date Placeholder 6"/>
          <p:cNvSpPr>
            <a:spLocks noGrp="1"/>
          </p:cNvSpPr>
          <p:nvPr>
            <p:ph type="dt" sz="half" idx="10"/>
          </p:nvPr>
        </p:nvSpPr>
        <p:spPr>
          <a:xfrm>
            <a:off x="838200" y="10676890"/>
            <a:ext cx="2743200" cy="365125"/>
          </a:xfrm>
          <a:prstGeom prst="rect">
            <a:avLst/>
          </a:prstGeom>
        </p:spPr>
        <p:txBody>
          <a:bodyPr/>
          <a:lstStyle/>
          <a:p>
            <a:fld id="{B68D7304-1DDB-4440-AB10-DDECB09D77E6}" type="datetime1">
              <a:rPr lang="ro-RO" smtClean="0"/>
              <a:t>25.04.2019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3" name="Subtitle 2"/>
          <p:cNvSpPr>
            <a:spLocks noGrp="1"/>
          </p:cNvSpPr>
          <p:nvPr>
            <p:ph type="subTitle" idx="1"/>
          </p:nvPr>
        </p:nvSpPr>
        <p:spPr>
          <a:xfrm>
            <a:off x="5501148" y="3095710"/>
            <a:ext cx="6194322" cy="164444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Rectangle 13"/>
          <p:cNvSpPr/>
          <p:nvPr userDrawn="1"/>
        </p:nvSpPr>
        <p:spPr>
          <a:xfrm>
            <a:off x="0" y="5361191"/>
            <a:ext cx="12207240" cy="15006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1148" y="621037"/>
            <a:ext cx="6194322" cy="2371281"/>
          </a:xfrm>
        </p:spPr>
        <p:txBody>
          <a:bodyPr anchor="b">
            <a:normAutofit/>
          </a:bodyPr>
          <a:lstStyle>
            <a:lvl1pPr algn="l">
              <a:defRPr sz="3600">
                <a:solidFill>
                  <a:schemeClr val="bg1"/>
                </a:solidFill>
              </a:defRPr>
            </a:lvl1pPr>
          </a:lstStyle>
          <a:p>
            <a:r>
              <a:rPr lang="en-US" dirty="0" smtClean="0"/>
              <a:t>Click to edit Master title style</a:t>
            </a:r>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5787746"/>
            <a:ext cx="3084870" cy="693984"/>
          </a:xfrm>
          <a:prstGeom prst="rect">
            <a:avLst/>
          </a:prstGeom>
        </p:spPr>
      </p:pic>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b="46768"/>
          <a:stretch/>
        </p:blipFill>
        <p:spPr>
          <a:xfrm>
            <a:off x="49849" y="5522715"/>
            <a:ext cx="5451299" cy="867357"/>
          </a:xfrm>
          <a:prstGeom prst="rect">
            <a:avLst/>
          </a:prstGeom>
        </p:spPr>
      </p:pic>
      <p:sp>
        <p:nvSpPr>
          <p:cNvPr id="4" name="Rectangle 3"/>
          <p:cNvSpPr/>
          <p:nvPr userDrawn="1"/>
        </p:nvSpPr>
        <p:spPr>
          <a:xfrm>
            <a:off x="789015" y="6360264"/>
            <a:ext cx="3972965" cy="430887"/>
          </a:xfrm>
          <a:prstGeom prst="rect">
            <a:avLst/>
          </a:prstGeom>
        </p:spPr>
        <p:txBody>
          <a:bodyPr wrap="square">
            <a:spAutoFit/>
          </a:bodyPr>
          <a:lstStyle/>
          <a:p>
            <a:pPr algn="ctr"/>
            <a:r>
              <a:rPr lang="en-US" sz="1050" dirty="0" smtClean="0">
                <a:solidFill>
                  <a:srgbClr val="71A6A1"/>
                </a:solidFill>
                <a:latin typeface="Franklin Gothic Book" charset="0"/>
                <a:ea typeface="Franklin Gothic Book" charset="0"/>
                <a:cs typeface="Franklin Gothic Book" charset="0"/>
              </a:rPr>
              <a:t>An initiative of the ACP Group of States financed by the European Union's 11</a:t>
            </a:r>
            <a:r>
              <a:rPr lang="en-US" sz="1050" baseline="30000" dirty="0" smtClean="0">
                <a:solidFill>
                  <a:srgbClr val="71A6A1"/>
                </a:solidFill>
                <a:latin typeface="Franklin Gothic Book" charset="0"/>
                <a:ea typeface="Franklin Gothic Book" charset="0"/>
                <a:cs typeface="Franklin Gothic Book" charset="0"/>
              </a:rPr>
              <a:t>th</a:t>
            </a:r>
            <a:r>
              <a:rPr lang="en-US" sz="1050" dirty="0" smtClean="0">
                <a:solidFill>
                  <a:srgbClr val="71A6A1"/>
                </a:solidFill>
                <a:latin typeface="Franklin Gothic Book" charset="0"/>
                <a:ea typeface="Franklin Gothic Book" charset="0"/>
                <a:cs typeface="Franklin Gothic Book" charset="0"/>
              </a:rPr>
              <a:t> EDF.</a:t>
            </a:r>
            <a:endParaRPr lang="en-US" sz="1050" dirty="0">
              <a:solidFill>
                <a:srgbClr val="71A6A1"/>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14307711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606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836612" y="1591186"/>
            <a:ext cx="4116388" cy="858100"/>
          </a:xfrm>
        </p:spPr>
        <p:txBody>
          <a:bodyPr anchor="b"/>
          <a:lstStyle>
            <a:lvl1pPr>
              <a:defRPr sz="3200"/>
            </a:lvl1pPr>
          </a:lstStyle>
          <a:p>
            <a:r>
              <a:rPr lang="en-US" dirty="0" smtClean="0"/>
              <a:t>Click to edit Master title style</a:t>
            </a:r>
            <a:endParaRPr lang="en-US" dirty="0"/>
          </a:p>
        </p:txBody>
      </p:sp>
      <p:sp>
        <p:nvSpPr>
          <p:cNvPr id="9" name="Text Placeholder 3"/>
          <p:cNvSpPr>
            <a:spLocks noGrp="1"/>
          </p:cNvSpPr>
          <p:nvPr>
            <p:ph type="body" sz="half" idx="2"/>
          </p:nvPr>
        </p:nvSpPr>
        <p:spPr>
          <a:xfrm>
            <a:off x="836612" y="2587625"/>
            <a:ext cx="4116388" cy="30063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11" name="Footer Placeholder 23"/>
          <p:cNvSpPr>
            <a:spLocks noGrp="1"/>
          </p:cNvSpPr>
          <p:nvPr>
            <p:ph type="ftr" sz="quarter" idx="1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smtClean="0"/>
              <a:t>BIOPAMA PPT Template</a:t>
            </a:r>
            <a:endParaRPr lang="en-US" dirty="0"/>
          </a:p>
        </p:txBody>
      </p:sp>
    </p:spTree>
    <p:extLst>
      <p:ext uri="{BB962C8B-B14F-4D97-AF65-F5344CB8AC3E}">
        <p14:creationId xmlns:p14="http://schemas.microsoft.com/office/powerpoint/2010/main" val="39302618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1600" y="1006663"/>
            <a:ext cx="6172200" cy="4587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1" name="Title 1"/>
          <p:cNvSpPr>
            <a:spLocks noGrp="1"/>
          </p:cNvSpPr>
          <p:nvPr>
            <p:ph type="title"/>
          </p:nvPr>
        </p:nvSpPr>
        <p:spPr>
          <a:xfrm>
            <a:off x="836612" y="1591186"/>
            <a:ext cx="4116388" cy="858100"/>
          </a:xfrm>
        </p:spPr>
        <p:txBody>
          <a:bodyPr anchor="b"/>
          <a:lstStyle>
            <a:lvl1pPr>
              <a:defRPr sz="3200"/>
            </a:lvl1pPr>
          </a:lstStyle>
          <a:p>
            <a:r>
              <a:rPr lang="en-US" dirty="0" smtClean="0"/>
              <a:t>Click to edit Master title style</a:t>
            </a:r>
            <a:endParaRPr lang="en-US" dirty="0"/>
          </a:p>
        </p:txBody>
      </p:sp>
      <p:sp>
        <p:nvSpPr>
          <p:cNvPr id="14" name="Text Placeholder 3"/>
          <p:cNvSpPr>
            <a:spLocks noGrp="1"/>
          </p:cNvSpPr>
          <p:nvPr>
            <p:ph type="body" sz="half" idx="2"/>
          </p:nvPr>
        </p:nvSpPr>
        <p:spPr>
          <a:xfrm>
            <a:off x="836612" y="2587625"/>
            <a:ext cx="4116388" cy="30063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15" name="Footer Placeholder 23"/>
          <p:cNvSpPr>
            <a:spLocks noGrp="1"/>
          </p:cNvSpPr>
          <p:nvPr>
            <p:ph type="ftr" sz="quarter" idx="1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smtClean="0"/>
              <a:t>BIOPAMA PPT Template</a:t>
            </a:r>
            <a:endParaRPr lang="en-US" dirty="0"/>
          </a:p>
        </p:txBody>
      </p:sp>
    </p:spTree>
    <p:extLst>
      <p:ext uri="{BB962C8B-B14F-4D97-AF65-F5344CB8AC3E}">
        <p14:creationId xmlns:p14="http://schemas.microsoft.com/office/powerpoint/2010/main" val="20789439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2439642"/>
            <a:ext cx="10515599" cy="24084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smtClean="0"/>
              <a:t>BIOPAMA PPT Template</a:t>
            </a:r>
            <a:endParaRPr lang="en-US" dirty="0"/>
          </a:p>
        </p:txBody>
      </p:sp>
      <p:sp>
        <p:nvSpPr>
          <p:cNvPr id="10"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125283769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0" y="0"/>
            <a:ext cx="12192000" cy="58026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79D97"/>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2010" y="3639671"/>
            <a:ext cx="4337212" cy="2162974"/>
          </a:xfrm>
          <a:prstGeom prst="rect">
            <a:avLst/>
          </a:prstGeom>
        </p:spPr>
      </p:pic>
      <p:sp>
        <p:nvSpPr>
          <p:cNvPr id="2" name="Vertical Title 1"/>
          <p:cNvSpPr>
            <a:spLocks noGrp="1"/>
          </p:cNvSpPr>
          <p:nvPr>
            <p:ph type="title" orient="vert"/>
          </p:nvPr>
        </p:nvSpPr>
        <p:spPr>
          <a:xfrm>
            <a:off x="8724900" y="365125"/>
            <a:ext cx="2628900" cy="5228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228851"/>
          </a:xfrm>
        </p:spPr>
        <p:txBody>
          <a:bodyPr vert="eaVert"/>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599783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p:cNvSpPr/>
          <p:nvPr userDrawn="1"/>
        </p:nvSpPr>
        <p:spPr>
          <a:xfrm>
            <a:off x="0" y="0"/>
            <a:ext cx="12207240" cy="6873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25124" y="2670304"/>
            <a:ext cx="5556991" cy="1250121"/>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94100" y="4858124"/>
            <a:ext cx="4999567" cy="1494367"/>
          </a:xfrm>
          <a:prstGeom prst="rect">
            <a:avLst/>
          </a:prstGeom>
        </p:spPr>
      </p:pic>
    </p:spTree>
    <p:extLst>
      <p:ext uri="{BB962C8B-B14F-4D97-AF65-F5344CB8AC3E}">
        <p14:creationId xmlns:p14="http://schemas.microsoft.com/office/powerpoint/2010/main" val="26556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838200" y="10676890"/>
            <a:ext cx="2743200" cy="365125"/>
          </a:xfrm>
          <a:prstGeom prst="rect">
            <a:avLst/>
          </a:prstGeom>
        </p:spPr>
        <p:txBody>
          <a:bodyPr/>
          <a:lstStyle/>
          <a:p>
            <a:fld id="{EEAE0620-6311-40F3-ADCE-7669C40B015C}" type="datetime1">
              <a:rPr lang="ro-RO" smtClean="0"/>
              <a:t>25.04.2019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6"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Text Placeholder 2"/>
          <p:cNvSpPr>
            <a:spLocks noGrp="1"/>
          </p:cNvSpPr>
          <p:nvPr>
            <p:ph idx="1"/>
          </p:nvPr>
        </p:nvSpPr>
        <p:spPr>
          <a:xfrm>
            <a:off x="838200" y="2439642"/>
            <a:ext cx="10515600" cy="240849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smtClean="0"/>
              <a:t>BIOPAMA PPT Template</a:t>
            </a:r>
            <a:endParaRPr lang="en-US" dirty="0"/>
          </a:p>
        </p:txBody>
      </p:sp>
    </p:spTree>
    <p:extLst>
      <p:ext uri="{BB962C8B-B14F-4D97-AF65-F5344CB8AC3E}">
        <p14:creationId xmlns:p14="http://schemas.microsoft.com/office/powerpoint/2010/main" val="632554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Rectangle 9"/>
          <p:cNvSpPr/>
          <p:nvPr userDrawn="1"/>
        </p:nvSpPr>
        <p:spPr>
          <a:xfrm>
            <a:off x="15240" y="3810"/>
            <a:ext cx="12192000" cy="6858000"/>
          </a:xfrm>
          <a:prstGeom prst="rect">
            <a:avLst/>
          </a:prstGeom>
          <a:solidFill>
            <a:srgbClr val="90C14E"/>
          </a:solidFill>
          <a:ln>
            <a:solidFill>
              <a:srgbClr val="90C1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79D97"/>
              </a:solidFill>
            </a:endParaRPr>
          </a:p>
        </p:txBody>
      </p:sp>
      <p:sp>
        <p:nvSpPr>
          <p:cNvPr id="16" name="Footer Placeholder 23"/>
          <p:cNvSpPr>
            <a:spLocks noGrp="1"/>
          </p:cNvSpPr>
          <p:nvPr>
            <p:ph type="ftr" sz="quarter" idx="3"/>
          </p:nvPr>
        </p:nvSpPr>
        <p:spPr>
          <a:xfrm>
            <a:off x="826770" y="508394"/>
            <a:ext cx="4114800" cy="365125"/>
          </a:xfrm>
          <a:prstGeom prst="rect">
            <a:avLst/>
          </a:prstGeom>
        </p:spPr>
        <p:txBody>
          <a:bodyPr vert="horz" lIns="91440" tIns="45720" rIns="91440" bIns="45720" rtlCol="0" anchor="ctr"/>
          <a:lstStyle>
            <a:lvl1pPr algn="l">
              <a:defRPr sz="1400" b="0">
                <a:solidFill>
                  <a:schemeClr val="bg1"/>
                </a:solidFill>
                <a:latin typeface="Franklin Gothic Demi" charset="0"/>
                <a:ea typeface="Franklin Gothic Demi" charset="0"/>
                <a:cs typeface="Franklin Gothic Demi" charset="0"/>
              </a:defRPr>
            </a:lvl1pPr>
          </a:lstStyle>
          <a:p>
            <a:r>
              <a:rPr lang="en-US" smtClean="0"/>
              <a:t>BIOPAMA PPT Template</a:t>
            </a:r>
            <a:endParaRPr lang="en-US" dirty="0"/>
          </a:p>
        </p:txBody>
      </p:sp>
      <p:sp>
        <p:nvSpPr>
          <p:cNvPr id="7" name="Date Placeholder 6"/>
          <p:cNvSpPr>
            <a:spLocks noGrp="1"/>
          </p:cNvSpPr>
          <p:nvPr>
            <p:ph type="dt" sz="half" idx="10"/>
          </p:nvPr>
        </p:nvSpPr>
        <p:spPr>
          <a:xfrm>
            <a:off x="838200" y="10676890"/>
            <a:ext cx="2743200" cy="365125"/>
          </a:xfrm>
          <a:prstGeom prst="rect">
            <a:avLst/>
          </a:prstGeom>
        </p:spPr>
        <p:txBody>
          <a:bodyPr/>
          <a:lstStyle/>
          <a:p>
            <a:fld id="{15BA75AA-2165-41F1-9C20-0A222A46F366}" type="datetime1">
              <a:rPr lang="ro-RO" smtClean="0"/>
              <a:t>25.04.2019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11" name="Rectangle 10"/>
          <p:cNvSpPr/>
          <p:nvPr userDrawn="1"/>
        </p:nvSpPr>
        <p:spPr>
          <a:xfrm>
            <a:off x="11430" y="5781609"/>
            <a:ext cx="12207240" cy="1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55880" y="6085489"/>
            <a:ext cx="2100072" cy="472440"/>
          </a:xfrm>
          <a:prstGeom prst="rect">
            <a:avLst/>
          </a:prstGeom>
        </p:spPr>
      </p:pic>
      <p:sp>
        <p:nvSpPr>
          <p:cNvPr id="15" name="Slide Number Placeholder 3"/>
          <p:cNvSpPr txBox="1">
            <a:spLocks/>
          </p:cNvSpPr>
          <p:nvPr userDrawn="1"/>
        </p:nvSpPr>
        <p:spPr>
          <a:xfrm>
            <a:off x="205740" y="441149"/>
            <a:ext cx="895350" cy="365124"/>
          </a:xfrm>
          <a:prstGeom prst="rect">
            <a:avLst/>
          </a:prstGeom>
        </p:spPr>
        <p:txBody>
          <a:bodyPr vert="horz" lIns="91440" tIns="45720" rIns="91440" bIns="45720" rtlCol="0" anchor="ctr"/>
          <a:lstStyle>
            <a:defPPr>
              <a:defRPr lang="en-US"/>
            </a:defPPr>
            <a:lvl1pPr marL="0" algn="r" defTabSz="914400" rtl="0" eaLnBrk="1" latinLnBrk="0" hangingPunct="1">
              <a:defRPr sz="4000" b="1" kern="1200">
                <a:solidFill>
                  <a:schemeClr val="bg1"/>
                </a:solidFill>
                <a:latin typeface="Franklin Gothic Book" charset="0"/>
                <a:ea typeface="Franklin Gothic Book" charset="0"/>
                <a:cs typeface="Franklin Gothic Book"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Title Placeholder 1"/>
          <p:cNvSpPr>
            <a:spLocks noGrp="1"/>
          </p:cNvSpPr>
          <p:nvPr>
            <p:ph type="title"/>
          </p:nvPr>
        </p:nvSpPr>
        <p:spPr>
          <a:xfrm>
            <a:off x="826770" y="1470392"/>
            <a:ext cx="10515600" cy="562965"/>
          </a:xfrm>
          <a:prstGeom prst="rect">
            <a:avLst/>
          </a:prstGeom>
        </p:spPr>
        <p:txBody>
          <a:bodyPr vert="horz" lIns="91440" tIns="45720" rIns="91440" bIns="45720" rtlCol="0" anchor="ctr">
            <a:normAutofit/>
          </a:bodyPr>
          <a:lstStyle>
            <a:lvl1pPr>
              <a:defRPr>
                <a:solidFill>
                  <a:schemeClr val="bg1"/>
                </a:solidFill>
              </a:defRPr>
            </a:lvl1pPr>
          </a:lstStyle>
          <a:p>
            <a:r>
              <a:rPr lang="en-US" dirty="0" smtClean="0"/>
              <a:t>Click to edit Master title style</a:t>
            </a:r>
            <a:endParaRPr lang="en-US" dirty="0"/>
          </a:p>
        </p:txBody>
      </p:sp>
      <p:sp>
        <p:nvSpPr>
          <p:cNvPr id="14" name="Text Placeholder 2"/>
          <p:cNvSpPr>
            <a:spLocks noGrp="1"/>
          </p:cNvSpPr>
          <p:nvPr>
            <p:ph idx="1"/>
          </p:nvPr>
        </p:nvSpPr>
        <p:spPr>
          <a:xfrm>
            <a:off x="826770" y="2439642"/>
            <a:ext cx="10515600" cy="2408493"/>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0" name="Picture 19"/>
          <p:cNvPicPr>
            <a:picLocks noChangeAspect="1"/>
          </p:cNvPicPr>
          <p:nvPr userDrawn="1"/>
        </p:nvPicPr>
        <p:blipFill rotWithShape="1">
          <a:blip r:embed="rId3">
            <a:extLst>
              <a:ext uri="{28A0092B-C50C-407E-A947-70E740481C1C}">
                <a14:useLocalDpi xmlns:a14="http://schemas.microsoft.com/office/drawing/2010/main" val="0"/>
              </a:ext>
            </a:extLst>
          </a:blip>
          <a:srcRect l="32349" t="-669" r="31583" b="97610"/>
          <a:stretch/>
        </p:blipFill>
        <p:spPr>
          <a:xfrm>
            <a:off x="-5256" y="1038061"/>
            <a:ext cx="1839309" cy="46634"/>
          </a:xfrm>
          <a:prstGeom prst="rect">
            <a:avLst/>
          </a:prstGeom>
        </p:spPr>
      </p:pic>
    </p:spTree>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205122" cy="5837129"/>
          </a:xfrm>
          <a:prstGeom prst="rect">
            <a:avLst/>
          </a:prstGeom>
        </p:spPr>
      </p:pic>
      <p:sp>
        <p:nvSpPr>
          <p:cNvPr id="2" name="Title 1"/>
          <p:cNvSpPr>
            <a:spLocks noGrp="1"/>
          </p:cNvSpPr>
          <p:nvPr>
            <p:ph type="title"/>
          </p:nvPr>
        </p:nvSpPr>
        <p:spPr>
          <a:xfrm>
            <a:off x="2457450" y="1726702"/>
            <a:ext cx="7429501" cy="1988047"/>
          </a:xfrm>
        </p:spPr>
        <p:txBody>
          <a:bodyPr anchor="b">
            <a:normAutofit/>
          </a:bodyPr>
          <a:lstStyle>
            <a:lvl1pPr algn="ct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2457449" y="3752850"/>
            <a:ext cx="7429502" cy="1459546"/>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7" name="Date Placeholder 6"/>
          <p:cNvSpPr>
            <a:spLocks noGrp="1"/>
          </p:cNvSpPr>
          <p:nvPr>
            <p:ph type="dt" sz="half" idx="10"/>
          </p:nvPr>
        </p:nvSpPr>
        <p:spPr>
          <a:xfrm>
            <a:off x="838200" y="10676890"/>
            <a:ext cx="2743200" cy="365125"/>
          </a:xfrm>
          <a:prstGeom prst="rect">
            <a:avLst/>
          </a:prstGeom>
        </p:spPr>
        <p:txBody>
          <a:bodyPr/>
          <a:lstStyle/>
          <a:p>
            <a:fld id="{45836DB3-E689-41ED-B388-1E5DF12EB456}" type="datetime1">
              <a:rPr lang="ro-RO" smtClean="0"/>
              <a:t>25.04.2019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cxnSp>
        <p:nvCxnSpPr>
          <p:cNvPr id="12" name="Straight Connector 11"/>
          <p:cNvCxnSpPr/>
          <p:nvPr userDrawn="1"/>
        </p:nvCxnSpPr>
        <p:spPr>
          <a:xfrm>
            <a:off x="0" y="5837128"/>
            <a:ext cx="1220512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430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1" name="Picture Placeholder 19"/>
          <p:cNvSpPr>
            <a:spLocks noGrp="1"/>
          </p:cNvSpPr>
          <p:nvPr>
            <p:ph type="pic" sz="quarter" idx="13"/>
          </p:nvPr>
        </p:nvSpPr>
        <p:spPr>
          <a:xfrm>
            <a:off x="0" y="0"/>
            <a:ext cx="12192000" cy="5777345"/>
          </a:xfrm>
        </p:spPr>
        <p:txBody>
          <a:bodyPr/>
          <a:lstStyle/>
          <a:p>
            <a:endParaRPr lang="en-US"/>
          </a:p>
        </p:txBody>
      </p:sp>
      <p:sp>
        <p:nvSpPr>
          <p:cNvPr id="2" name="Title 1"/>
          <p:cNvSpPr>
            <a:spLocks noGrp="1"/>
          </p:cNvSpPr>
          <p:nvPr>
            <p:ph type="title"/>
          </p:nvPr>
        </p:nvSpPr>
        <p:spPr>
          <a:xfrm>
            <a:off x="838200" y="2454656"/>
            <a:ext cx="9438377" cy="868032"/>
          </a:xfrm>
        </p:spPr>
        <p:txBody>
          <a:bodyPr anchor="b">
            <a:normAutofit/>
          </a:bodyPr>
          <a:lstStyle>
            <a:lvl1pPr algn="l">
              <a:defRPr sz="2800">
                <a:solidFill>
                  <a:schemeClr val="bg1"/>
                </a:solidFill>
              </a:defRPr>
            </a:lvl1pPr>
          </a:lstStyle>
          <a:p>
            <a:r>
              <a:rPr lang="en-US" dirty="0" smtClean="0"/>
              <a:t>Click to edit Master title style</a:t>
            </a:r>
            <a:endParaRPr lang="en-US" dirty="0"/>
          </a:p>
        </p:txBody>
      </p:sp>
      <p:sp>
        <p:nvSpPr>
          <p:cNvPr id="7" name="Date Placeholder 6"/>
          <p:cNvSpPr>
            <a:spLocks noGrp="1"/>
          </p:cNvSpPr>
          <p:nvPr>
            <p:ph type="dt" sz="half" idx="10"/>
          </p:nvPr>
        </p:nvSpPr>
        <p:spPr>
          <a:xfrm>
            <a:off x="838200" y="10676890"/>
            <a:ext cx="2743200" cy="365125"/>
          </a:xfrm>
          <a:prstGeom prst="rect">
            <a:avLst/>
          </a:prstGeom>
        </p:spPr>
        <p:txBody>
          <a:bodyPr/>
          <a:lstStyle/>
          <a:p>
            <a:fld id="{9198C8D0-4FA3-4B38-A4F3-50398BE96A67}" type="datetime1">
              <a:rPr lang="ro-RO" smtClean="0"/>
              <a:t>25.04.2019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3" name="Text Placeholder 2"/>
          <p:cNvSpPr>
            <a:spLocks noGrp="1"/>
          </p:cNvSpPr>
          <p:nvPr>
            <p:ph type="body" idx="1"/>
          </p:nvPr>
        </p:nvSpPr>
        <p:spPr>
          <a:xfrm>
            <a:off x="838199" y="3322688"/>
            <a:ext cx="9438378" cy="439588"/>
          </a:xfrm>
        </p:spPr>
        <p:txBody>
          <a:bodyPr/>
          <a:lstStyle>
            <a:lvl1pPr marL="0" indent="0" algn="l">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071457"/>
            <a:ext cx="5181600" cy="354829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2071457"/>
            <a:ext cx="5181600" cy="35482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0"/>
          </p:nvPr>
        </p:nvSpPr>
        <p:spPr>
          <a:xfrm>
            <a:off x="838200" y="10676890"/>
            <a:ext cx="2743200" cy="365125"/>
          </a:xfrm>
          <a:prstGeom prst="rect">
            <a:avLst/>
          </a:prstGeom>
        </p:spPr>
        <p:txBody>
          <a:bodyPr/>
          <a:lstStyle/>
          <a:p>
            <a:fld id="{FB056F17-3813-4268-9972-4BB50318179C}" type="datetime1">
              <a:rPr lang="ro-RO" smtClean="0"/>
              <a:t>25.04.2019</a:t>
            </a:fld>
            <a:endParaRPr lang="en-US"/>
          </a:p>
        </p:txBody>
      </p:sp>
      <p:sp>
        <p:nvSpPr>
          <p:cNvPr id="10" name="Slide Number Placeholder 9"/>
          <p:cNvSpPr>
            <a:spLocks noGrp="1"/>
          </p:cNvSpPr>
          <p:nvPr>
            <p:ph type="sldNum" sz="quarter" idx="12"/>
          </p:nvPr>
        </p:nvSpPr>
        <p:spPr/>
        <p:txBody>
          <a:bodyPr/>
          <a:lstStyle/>
          <a:p>
            <a:fld id="{8E6E1215-9133-0E48-AF1B-6BA022E5FB71}" type="slidenum">
              <a:rPr lang="en-US" smtClean="0"/>
              <a:t>‹#›</a:t>
            </a:fld>
            <a:endParaRPr lang="en-US"/>
          </a:p>
        </p:txBody>
      </p:sp>
      <p:sp>
        <p:nvSpPr>
          <p:cNvPr id="13"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smtClean="0"/>
              <a:t>BIOPAMA PPT Template</a:t>
            </a:r>
            <a:endParaRPr lang="en-US" dirty="0"/>
          </a:p>
        </p:txBody>
      </p:sp>
      <p:sp>
        <p:nvSpPr>
          <p:cNvPr id="15"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6593393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20333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8200" y="2857269"/>
            <a:ext cx="5157787" cy="292304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0612" y="20333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612" y="2857269"/>
            <a:ext cx="5183188" cy="292304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10"/>
          <p:cNvSpPr>
            <a:spLocks noGrp="1"/>
          </p:cNvSpPr>
          <p:nvPr>
            <p:ph type="dt" sz="half" idx="10"/>
          </p:nvPr>
        </p:nvSpPr>
        <p:spPr>
          <a:xfrm>
            <a:off x="838200" y="10676890"/>
            <a:ext cx="2743200" cy="365125"/>
          </a:xfrm>
          <a:prstGeom prst="rect">
            <a:avLst/>
          </a:prstGeom>
        </p:spPr>
        <p:txBody>
          <a:bodyPr/>
          <a:lstStyle/>
          <a:p>
            <a:fld id="{588278C7-83CC-419B-A20A-2DB6525EDAD4}" type="datetime1">
              <a:rPr lang="ro-RO" smtClean="0"/>
              <a:t>25.04.2019</a:t>
            </a:fld>
            <a:endParaRPr lang="en-US"/>
          </a:p>
        </p:txBody>
      </p:sp>
      <p:sp>
        <p:nvSpPr>
          <p:cNvPr id="13" name="Slide Number Placeholder 12"/>
          <p:cNvSpPr>
            <a:spLocks noGrp="1"/>
          </p:cNvSpPr>
          <p:nvPr>
            <p:ph type="sldNum" sz="quarter" idx="12"/>
          </p:nvPr>
        </p:nvSpPr>
        <p:spPr/>
        <p:txBody>
          <a:bodyPr/>
          <a:lstStyle/>
          <a:p>
            <a:fld id="{8E6E1215-9133-0E48-AF1B-6BA022E5FB71}" type="slidenum">
              <a:rPr lang="en-US" smtClean="0"/>
              <a:t>‹#›</a:t>
            </a:fld>
            <a:endParaRPr lang="en-US"/>
          </a:p>
        </p:txBody>
      </p:sp>
      <p:sp>
        <p:nvSpPr>
          <p:cNvPr id="18" name="Footer Placeholder 23"/>
          <p:cNvSpPr>
            <a:spLocks noGrp="1"/>
          </p:cNvSpPr>
          <p:nvPr>
            <p:ph type="ftr" sz="quarter" idx="1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smtClean="0"/>
              <a:t>BIOPAMA PPT Template</a:t>
            </a:r>
            <a:endParaRPr lang="en-US" dirty="0"/>
          </a:p>
        </p:txBody>
      </p:sp>
      <p:sp>
        <p:nvSpPr>
          <p:cNvPr id="12"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5002991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838200" y="10676890"/>
            <a:ext cx="2743200" cy="365125"/>
          </a:xfrm>
          <a:prstGeom prst="rect">
            <a:avLst/>
          </a:prstGeom>
        </p:spPr>
        <p:txBody>
          <a:bodyPr/>
          <a:lstStyle/>
          <a:p>
            <a:fld id="{DC740586-9D83-4886-8E74-2CF0863EB7FE}" type="datetime1">
              <a:rPr lang="ro-RO" smtClean="0"/>
              <a:t>25.04.2019</a:t>
            </a:fld>
            <a:endParaRPr lang="en-US"/>
          </a:p>
        </p:txBody>
      </p:sp>
      <p:sp>
        <p:nvSpPr>
          <p:cNvPr id="8" name="Slide Number Placeholder 7"/>
          <p:cNvSpPr>
            <a:spLocks noGrp="1"/>
          </p:cNvSpPr>
          <p:nvPr>
            <p:ph type="sldNum" sz="quarter" idx="12"/>
          </p:nvPr>
        </p:nvSpPr>
        <p:spPr/>
        <p:txBody>
          <a:bodyPr/>
          <a:lstStyle/>
          <a:p>
            <a:fld id="{8E6E1215-9133-0E48-AF1B-6BA022E5FB71}" type="slidenum">
              <a:rPr lang="en-US" smtClean="0"/>
              <a:t>‹#›</a:t>
            </a:fld>
            <a:endParaRPr lang="en-US"/>
          </a:p>
        </p:txBody>
      </p:sp>
      <p:sp>
        <p:nvSpPr>
          <p:cNvPr id="9"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smtClean="0"/>
              <a:t>BIOPAMA PPT Template</a:t>
            </a:r>
            <a:endParaRPr lang="en-US" dirty="0"/>
          </a:p>
        </p:txBody>
      </p:sp>
      <p:sp>
        <p:nvSpPr>
          <p:cNvPr id="12"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11285965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userDrawn="1"/>
        </p:nvSpPr>
        <p:spPr>
          <a:xfrm>
            <a:off x="15240" y="3810"/>
            <a:ext cx="12192000" cy="6858000"/>
          </a:xfrm>
          <a:prstGeom prst="rect">
            <a:avLst/>
          </a:prstGeom>
          <a:solidFill>
            <a:srgbClr val="90C14E"/>
          </a:solidFill>
          <a:ln>
            <a:solidFill>
              <a:srgbClr val="90C1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79D97"/>
              </a:solidFill>
            </a:endParaRPr>
          </a:p>
        </p:txBody>
      </p:sp>
      <p:sp>
        <p:nvSpPr>
          <p:cNvPr id="9" name="Rectangle 8"/>
          <p:cNvSpPr/>
          <p:nvPr userDrawn="1"/>
        </p:nvSpPr>
        <p:spPr>
          <a:xfrm>
            <a:off x="0" y="5758749"/>
            <a:ext cx="12207240" cy="1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55880" y="6085489"/>
            <a:ext cx="2100072" cy="472440"/>
          </a:xfrm>
          <a:prstGeom prst="rect">
            <a:avLst/>
          </a:prstGeom>
        </p:spPr>
      </p:pic>
      <p:sp>
        <p:nvSpPr>
          <p:cNvPr id="13" name="Footer Placeholder 23"/>
          <p:cNvSpPr>
            <a:spLocks noGrp="1"/>
          </p:cNvSpPr>
          <p:nvPr>
            <p:ph type="ftr" sz="quarter" idx="3"/>
          </p:nvPr>
        </p:nvSpPr>
        <p:spPr>
          <a:xfrm>
            <a:off x="826770" y="508394"/>
            <a:ext cx="4114800" cy="365125"/>
          </a:xfrm>
          <a:prstGeom prst="rect">
            <a:avLst/>
          </a:prstGeom>
        </p:spPr>
        <p:txBody>
          <a:bodyPr vert="horz" lIns="91440" tIns="45720" rIns="91440" bIns="45720" rtlCol="0" anchor="ctr"/>
          <a:lstStyle>
            <a:lvl1pPr algn="l">
              <a:defRPr sz="1400" b="0">
                <a:solidFill>
                  <a:schemeClr val="bg1"/>
                </a:solidFill>
                <a:latin typeface="Franklin Gothic Demi" charset="0"/>
                <a:ea typeface="Franklin Gothic Demi" charset="0"/>
                <a:cs typeface="Franklin Gothic Demi" charset="0"/>
              </a:defRPr>
            </a:lvl1pPr>
          </a:lstStyle>
          <a:p>
            <a:r>
              <a:rPr lang="en-US" smtClean="0"/>
              <a:t>BIOPAMA PPT Template</a:t>
            </a:r>
            <a:endParaRPr lang="en-US" dirty="0"/>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l="32349" t="-669" r="31583" b="97610"/>
          <a:stretch/>
        </p:blipFill>
        <p:spPr>
          <a:xfrm>
            <a:off x="-5256" y="1038061"/>
            <a:ext cx="1839309" cy="46634"/>
          </a:xfrm>
          <a:prstGeom prst="rect">
            <a:avLst/>
          </a:prstGeom>
        </p:spPr>
      </p:pic>
    </p:spTree>
    <p:extLst>
      <p:ext uri="{BB962C8B-B14F-4D97-AF65-F5344CB8AC3E}">
        <p14:creationId xmlns:p14="http://schemas.microsoft.com/office/powerpoint/2010/main" val="17464270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5256"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79D97"/>
              </a:solidFill>
            </a:endParaRPr>
          </a:p>
        </p:txBody>
      </p:sp>
      <p:pic>
        <p:nvPicPr>
          <p:cNvPr id="19" name="Picture 18"/>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212010" y="3639671"/>
            <a:ext cx="4337212" cy="2162974"/>
          </a:xfrm>
          <a:prstGeom prst="rect">
            <a:avLst/>
          </a:prstGeom>
        </p:spPr>
      </p:pic>
      <p:sp>
        <p:nvSpPr>
          <p:cNvPr id="14" name="Rectangle 13"/>
          <p:cNvSpPr/>
          <p:nvPr userDrawn="1"/>
        </p:nvSpPr>
        <p:spPr>
          <a:xfrm>
            <a:off x="11430" y="5781609"/>
            <a:ext cx="12207240" cy="1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355880" y="6085489"/>
            <a:ext cx="2100072" cy="472440"/>
          </a:xfrm>
          <a:prstGeom prst="rect">
            <a:avLst/>
          </a:prstGeom>
        </p:spPr>
      </p:pic>
      <p:sp>
        <p:nvSpPr>
          <p:cNvPr id="2"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2439642"/>
            <a:ext cx="10515600" cy="240849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610600" y="1067689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E1215-9133-0E48-AF1B-6BA022E5FB71}" type="slidenum">
              <a:rPr lang="en-US" smtClean="0"/>
              <a:t>‹#›</a:t>
            </a:fld>
            <a:endParaRPr lang="en-US"/>
          </a:p>
        </p:txBody>
      </p:sp>
      <p:sp>
        <p:nvSpPr>
          <p:cNvPr id="26"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smtClean="0"/>
              <a:t>BIOPAMA PPT Template</a:t>
            </a:r>
            <a:endParaRPr lang="en-US" dirty="0"/>
          </a:p>
        </p:txBody>
      </p:sp>
      <p:pic>
        <p:nvPicPr>
          <p:cNvPr id="16" name="Picture 15"/>
          <p:cNvPicPr>
            <a:picLocks noChangeAspect="1"/>
          </p:cNvPicPr>
          <p:nvPr userDrawn="1"/>
        </p:nvPicPr>
        <p:blipFill rotWithShape="1">
          <a:blip r:embed="rId18">
            <a:extLst>
              <a:ext uri="{28A0092B-C50C-407E-A947-70E740481C1C}">
                <a14:useLocalDpi xmlns:a14="http://schemas.microsoft.com/office/drawing/2010/main" val="0"/>
              </a:ext>
            </a:extLst>
          </a:blip>
          <a:srcRect l="32349" t="-669" r="31583" b="97610"/>
          <a:stretch/>
        </p:blipFill>
        <p:spPr>
          <a:xfrm>
            <a:off x="-5256" y="1038061"/>
            <a:ext cx="1839309" cy="46634"/>
          </a:xfrm>
          <a:prstGeom prst="rect">
            <a:avLst/>
          </a:prstGeom>
        </p:spPr>
      </p:pic>
    </p:spTree>
    <p:extLst>
      <p:ext uri="{BB962C8B-B14F-4D97-AF65-F5344CB8AC3E}">
        <p14:creationId xmlns:p14="http://schemas.microsoft.com/office/powerpoint/2010/main" val="75164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6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3600" kern="1200">
          <a:solidFill>
            <a:srgbClr val="90C14E"/>
          </a:solidFill>
          <a:latin typeface="Franklin Gothic Demi" charset="0"/>
          <a:ea typeface="Franklin Gothic Demi" charset="0"/>
          <a:cs typeface="Franklin Gothic Demi"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79D97"/>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kern="1200">
          <a:solidFill>
            <a:srgbClr val="679D97"/>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kern="1200">
          <a:solidFill>
            <a:srgbClr val="679D97"/>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kern="1200">
          <a:solidFill>
            <a:srgbClr val="679D97"/>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kern="1200">
          <a:solidFill>
            <a:srgbClr val="679D97"/>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838200" y="508394"/>
            <a:ext cx="5770418" cy="365125"/>
          </a:xfrm>
        </p:spPr>
        <p:txBody>
          <a:bodyPr/>
          <a:lstStyle/>
          <a:p>
            <a:r>
              <a:rPr lang="en-US" dirty="0"/>
              <a:t>Travaux de </a:t>
            </a:r>
            <a:r>
              <a:rPr lang="en-US" dirty="0" err="1"/>
              <a:t>réflexion</a:t>
            </a:r>
            <a:r>
              <a:rPr lang="en-US" dirty="0"/>
              <a:t> </a:t>
            </a:r>
            <a:r>
              <a:rPr lang="en-US" dirty="0" err="1"/>
              <a:t>en</a:t>
            </a:r>
            <a:r>
              <a:rPr lang="en-US" dirty="0"/>
              <a:t> </a:t>
            </a:r>
            <a:r>
              <a:rPr lang="en-US" dirty="0" err="1"/>
              <a:t>groupe</a:t>
            </a:r>
            <a:r>
              <a:rPr lang="en-US" dirty="0"/>
              <a:t> sur le </a:t>
            </a:r>
            <a:r>
              <a:rPr lang="en-US" dirty="0" err="1"/>
              <a:t>Fonds</a:t>
            </a:r>
            <a:r>
              <a:rPr lang="en-US" dirty="0"/>
              <a:t> </a:t>
            </a:r>
            <a:r>
              <a:rPr lang="en-US" dirty="0" err="1"/>
              <a:t>d’Action</a:t>
            </a:r>
            <a:endParaRPr lang="en-US" dirty="0"/>
          </a:p>
        </p:txBody>
      </p:sp>
      <p:sp>
        <p:nvSpPr>
          <p:cNvPr id="8" name="Title 7"/>
          <p:cNvSpPr>
            <a:spLocks noGrp="1"/>
          </p:cNvSpPr>
          <p:nvPr>
            <p:ph type="title"/>
          </p:nvPr>
        </p:nvSpPr>
        <p:spPr>
          <a:xfrm>
            <a:off x="1101436" y="2938974"/>
            <a:ext cx="10515600" cy="562965"/>
          </a:xfrm>
        </p:spPr>
        <p:txBody>
          <a:bodyPr>
            <a:normAutofit fontScale="90000"/>
          </a:bodyPr>
          <a:lstStyle/>
          <a:p>
            <a:pPr lvl="0"/>
            <a:r>
              <a:rPr lang="en-GB" dirty="0"/>
              <a:t/>
            </a:r>
            <a:br>
              <a:rPr lang="en-GB" dirty="0"/>
            </a:br>
            <a:r>
              <a:rPr lang="en-GB" dirty="0" smtClean="0">
                <a:solidFill>
                  <a:srgbClr val="679D97"/>
                </a:solidFill>
              </a:rPr>
              <a:t>Table 1</a:t>
            </a:r>
            <a:r>
              <a:rPr lang="en-GB" dirty="0" smtClean="0">
                <a:solidFill>
                  <a:srgbClr val="679D97"/>
                </a:solidFill>
              </a:rPr>
              <a:t>. </a:t>
            </a:r>
            <a:r>
              <a:rPr lang="fr-FR" dirty="0" smtClean="0">
                <a:solidFill>
                  <a:srgbClr val="679D97"/>
                </a:solidFill>
              </a:rPr>
              <a:t>Ghana </a:t>
            </a:r>
            <a:r>
              <a:rPr lang="fr-FR" dirty="0">
                <a:solidFill>
                  <a:srgbClr val="679D97"/>
                </a:solidFill>
              </a:rPr>
              <a:t>– Togo – Benin </a:t>
            </a:r>
            <a:r>
              <a:rPr lang="en-GB" dirty="0"/>
              <a:t/>
            </a:r>
            <a:br>
              <a:rPr lang="en-GB" dirty="0"/>
            </a:br>
            <a:r>
              <a:rPr lang="en-GB" dirty="0" smtClean="0"/>
              <a:t>Table 2</a:t>
            </a:r>
            <a:r>
              <a:rPr lang="en-GB" dirty="0" smtClean="0"/>
              <a:t>. </a:t>
            </a:r>
            <a:r>
              <a:rPr lang="fr-FR" dirty="0" smtClean="0"/>
              <a:t>Burkina </a:t>
            </a:r>
            <a:r>
              <a:rPr lang="fr-FR" dirty="0"/>
              <a:t>Faso</a:t>
            </a:r>
            <a:r>
              <a:rPr lang="en-GB" dirty="0"/>
              <a:t/>
            </a:r>
            <a:br>
              <a:rPr lang="en-GB" dirty="0"/>
            </a:br>
            <a:r>
              <a:rPr lang="en-GB" dirty="0" smtClean="0">
                <a:solidFill>
                  <a:srgbClr val="679D97"/>
                </a:solidFill>
              </a:rPr>
              <a:t>Table 3</a:t>
            </a:r>
            <a:r>
              <a:rPr lang="en-GB" dirty="0" smtClean="0">
                <a:solidFill>
                  <a:srgbClr val="679D97"/>
                </a:solidFill>
              </a:rPr>
              <a:t>. </a:t>
            </a:r>
            <a:r>
              <a:rPr lang="fr-FR" dirty="0" smtClean="0">
                <a:solidFill>
                  <a:srgbClr val="679D97"/>
                </a:solidFill>
              </a:rPr>
              <a:t>Côte </a:t>
            </a:r>
            <a:r>
              <a:rPr lang="fr-FR" dirty="0">
                <a:solidFill>
                  <a:srgbClr val="679D97"/>
                </a:solidFill>
              </a:rPr>
              <a:t>d’Ivoire </a:t>
            </a:r>
            <a:r>
              <a:rPr lang="en-GB" dirty="0"/>
              <a:t/>
            </a:r>
            <a:br>
              <a:rPr lang="en-GB" dirty="0"/>
            </a:br>
            <a:r>
              <a:rPr lang="en-GB" dirty="0" smtClean="0"/>
              <a:t>Table </a:t>
            </a:r>
            <a:r>
              <a:rPr lang="en-GB" dirty="0" smtClean="0"/>
              <a:t>4</a:t>
            </a:r>
            <a:r>
              <a:rPr lang="en-GB" dirty="0" smtClean="0"/>
              <a:t>. </a:t>
            </a:r>
            <a:r>
              <a:rPr lang="fr-FR" dirty="0" smtClean="0"/>
              <a:t>Sénégal </a:t>
            </a:r>
            <a:r>
              <a:rPr lang="en-GB" dirty="0"/>
              <a:t/>
            </a:r>
            <a:br>
              <a:rPr lang="en-GB" dirty="0"/>
            </a:br>
            <a:r>
              <a:rPr lang="en-GB" dirty="0" smtClean="0">
                <a:solidFill>
                  <a:srgbClr val="679D97"/>
                </a:solidFill>
              </a:rPr>
              <a:t>Table 5</a:t>
            </a:r>
            <a:r>
              <a:rPr lang="en-GB" dirty="0" smtClean="0">
                <a:solidFill>
                  <a:srgbClr val="679D97"/>
                </a:solidFill>
              </a:rPr>
              <a:t>. </a:t>
            </a:r>
            <a:r>
              <a:rPr lang="es-419" dirty="0" err="1" smtClean="0">
                <a:solidFill>
                  <a:srgbClr val="679D97"/>
                </a:solidFill>
              </a:rPr>
              <a:t>Guinée</a:t>
            </a:r>
            <a:r>
              <a:rPr lang="es-419" dirty="0" smtClean="0">
                <a:solidFill>
                  <a:srgbClr val="679D97"/>
                </a:solidFill>
              </a:rPr>
              <a:t> </a:t>
            </a:r>
            <a:r>
              <a:rPr lang="es-419" dirty="0">
                <a:solidFill>
                  <a:srgbClr val="679D97"/>
                </a:solidFill>
              </a:rPr>
              <a:t>– Guinea Bissau – Liberia – Gambia </a:t>
            </a:r>
            <a:r>
              <a:rPr lang="en-GB" dirty="0">
                <a:solidFill>
                  <a:srgbClr val="679D97"/>
                </a:solidFill>
              </a:rPr>
              <a:t/>
            </a:r>
            <a:br>
              <a:rPr lang="en-GB" dirty="0">
                <a:solidFill>
                  <a:srgbClr val="679D97"/>
                </a:solidFill>
              </a:rPr>
            </a:br>
            <a:r>
              <a:rPr lang="en-GB" dirty="0" smtClean="0"/>
              <a:t>Table 6</a:t>
            </a:r>
            <a:r>
              <a:rPr lang="en-GB" dirty="0" smtClean="0"/>
              <a:t>. </a:t>
            </a:r>
            <a:r>
              <a:rPr lang="fr-FR" dirty="0" smtClean="0"/>
              <a:t>Mauritanie </a:t>
            </a:r>
            <a:r>
              <a:rPr lang="fr-FR" dirty="0"/>
              <a:t>– Niger – Nigeria </a:t>
            </a:r>
            <a:endParaRPr lang="en-GB" dirty="0"/>
          </a:p>
        </p:txBody>
      </p:sp>
    </p:spTree>
    <p:extLst>
      <p:ext uri="{BB962C8B-B14F-4D97-AF65-F5344CB8AC3E}">
        <p14:creationId xmlns:p14="http://schemas.microsoft.com/office/powerpoint/2010/main" val="3719643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826770" y="508394"/>
            <a:ext cx="4715048" cy="365125"/>
          </a:xfrm>
        </p:spPr>
        <p:txBody>
          <a:bodyPr/>
          <a:lstStyle/>
          <a:p>
            <a:r>
              <a:rPr lang="en-US" dirty="0" smtClean="0"/>
              <a:t>Travaux de </a:t>
            </a:r>
            <a:r>
              <a:rPr lang="en-US" dirty="0" err="1" smtClean="0"/>
              <a:t>réflexion</a:t>
            </a:r>
            <a:r>
              <a:rPr lang="en-US" dirty="0" smtClean="0"/>
              <a:t> </a:t>
            </a:r>
            <a:r>
              <a:rPr lang="en-US" dirty="0" err="1" smtClean="0"/>
              <a:t>en</a:t>
            </a:r>
            <a:r>
              <a:rPr lang="en-US" dirty="0" smtClean="0"/>
              <a:t> </a:t>
            </a:r>
            <a:r>
              <a:rPr lang="en-US" dirty="0" err="1" smtClean="0"/>
              <a:t>groupe</a:t>
            </a:r>
            <a:r>
              <a:rPr lang="en-US" dirty="0" smtClean="0"/>
              <a:t> sur le </a:t>
            </a:r>
            <a:r>
              <a:rPr lang="en-US" dirty="0" err="1" smtClean="0"/>
              <a:t>Fonds</a:t>
            </a:r>
            <a:r>
              <a:rPr lang="en-US" dirty="0" smtClean="0"/>
              <a:t> </a:t>
            </a:r>
            <a:r>
              <a:rPr lang="en-US" dirty="0" err="1" smtClean="0"/>
              <a:t>d’Action</a:t>
            </a:r>
            <a:endParaRPr lang="en-US" dirty="0"/>
          </a:p>
        </p:txBody>
      </p:sp>
      <p:sp>
        <p:nvSpPr>
          <p:cNvPr id="4" name="Title 3"/>
          <p:cNvSpPr>
            <a:spLocks noGrp="1"/>
          </p:cNvSpPr>
          <p:nvPr>
            <p:ph type="title"/>
          </p:nvPr>
        </p:nvSpPr>
        <p:spPr>
          <a:xfrm>
            <a:off x="244880" y="1025919"/>
            <a:ext cx="11683884" cy="4542480"/>
          </a:xfrm>
        </p:spPr>
        <p:txBody>
          <a:bodyPr>
            <a:noAutofit/>
          </a:bodyPr>
          <a:lstStyle/>
          <a:p>
            <a:r>
              <a:rPr lang="en-US" sz="2800" dirty="0" smtClean="0"/>
              <a:t>1</a:t>
            </a:r>
            <a:r>
              <a:rPr lang="fr-FR" sz="2800" dirty="0" smtClean="0"/>
              <a:t>. Quelles sont les compléments à apporter au regard des documents de référence nationaux? </a:t>
            </a:r>
            <a:br>
              <a:rPr lang="fr-FR" sz="2800" dirty="0" smtClean="0"/>
            </a:br>
            <a:r>
              <a:rPr lang="fr-FR" sz="2800" i="1" dirty="0" err="1" smtClean="0">
                <a:solidFill>
                  <a:schemeClr val="bg1">
                    <a:lumMod val="85000"/>
                  </a:schemeClr>
                </a:solidFill>
              </a:rPr>
              <a:t>What</a:t>
            </a:r>
            <a:r>
              <a:rPr lang="fr-FR" sz="2800" i="1" dirty="0" smtClean="0">
                <a:solidFill>
                  <a:schemeClr val="bg1">
                    <a:lumMod val="85000"/>
                  </a:schemeClr>
                </a:solidFill>
              </a:rPr>
              <a:t> are the national </a:t>
            </a:r>
            <a:r>
              <a:rPr lang="fr-FR" sz="2800" i="1" dirty="0" err="1" smtClean="0">
                <a:solidFill>
                  <a:schemeClr val="bg1">
                    <a:lumMod val="85000"/>
                  </a:schemeClr>
                </a:solidFill>
              </a:rPr>
              <a:t>complementary</a:t>
            </a:r>
            <a:r>
              <a:rPr lang="fr-FR" sz="2800" i="1" dirty="0" smtClean="0">
                <a:solidFill>
                  <a:schemeClr val="bg1">
                    <a:lumMod val="85000"/>
                  </a:schemeClr>
                </a:solidFill>
              </a:rPr>
              <a:t> documents of </a:t>
            </a:r>
            <a:r>
              <a:rPr lang="fr-FR" sz="2800" i="1" dirty="0" err="1" smtClean="0">
                <a:solidFill>
                  <a:schemeClr val="bg1">
                    <a:lumMod val="85000"/>
                  </a:schemeClr>
                </a:solidFill>
              </a:rPr>
              <a:t>reference</a:t>
            </a:r>
            <a:r>
              <a:rPr lang="fr-FR" sz="2800" i="1" dirty="0" smtClean="0">
                <a:solidFill>
                  <a:schemeClr val="bg1">
                    <a:lumMod val="85000"/>
                  </a:schemeClr>
                </a:solidFill>
              </a:rPr>
              <a:t> ?</a:t>
            </a:r>
            <a:br>
              <a:rPr lang="fr-FR" sz="2800" i="1" dirty="0" smtClean="0">
                <a:solidFill>
                  <a:schemeClr val="bg1">
                    <a:lumMod val="85000"/>
                  </a:schemeClr>
                </a:solidFill>
              </a:rPr>
            </a:br>
            <a:r>
              <a:rPr lang="fr-FR" sz="2800" i="1" dirty="0" smtClean="0"/>
              <a:t/>
            </a:r>
            <a:br>
              <a:rPr lang="fr-FR" sz="2800" i="1" dirty="0" smtClean="0"/>
            </a:br>
            <a:r>
              <a:rPr lang="fr-FR" sz="2800" dirty="0" smtClean="0"/>
              <a:t>2. Au niveau régional ou transfrontalier, existent-il d’autres documents de référence avec des priorités?</a:t>
            </a:r>
            <a:br>
              <a:rPr lang="fr-FR" sz="2800" dirty="0" smtClean="0"/>
            </a:br>
            <a:r>
              <a:rPr lang="fr-FR" sz="2800" i="1" dirty="0" smtClean="0">
                <a:solidFill>
                  <a:schemeClr val="bg1">
                    <a:lumMod val="85000"/>
                  </a:schemeClr>
                </a:solidFill>
              </a:rPr>
              <a:t>At the </a:t>
            </a:r>
            <a:r>
              <a:rPr lang="fr-FR" sz="2800" i="1" dirty="0" err="1" smtClean="0">
                <a:solidFill>
                  <a:schemeClr val="bg1">
                    <a:lumMod val="85000"/>
                  </a:schemeClr>
                </a:solidFill>
              </a:rPr>
              <a:t>regional</a:t>
            </a:r>
            <a:r>
              <a:rPr lang="fr-FR" sz="2800" i="1" dirty="0" smtClean="0">
                <a:solidFill>
                  <a:schemeClr val="bg1">
                    <a:lumMod val="85000"/>
                  </a:schemeClr>
                </a:solidFill>
              </a:rPr>
              <a:t> or </a:t>
            </a:r>
            <a:r>
              <a:rPr lang="fr-FR" sz="2800" i="1" dirty="0" err="1" smtClean="0">
                <a:solidFill>
                  <a:schemeClr val="bg1">
                    <a:lumMod val="85000"/>
                  </a:schemeClr>
                </a:solidFill>
              </a:rPr>
              <a:t>transfrontier</a:t>
            </a:r>
            <a:r>
              <a:rPr lang="fr-FR" sz="2800" i="1" dirty="0" smtClean="0">
                <a:solidFill>
                  <a:schemeClr val="bg1">
                    <a:lumMod val="85000"/>
                  </a:schemeClr>
                </a:solidFill>
              </a:rPr>
              <a:t> </a:t>
            </a:r>
            <a:r>
              <a:rPr lang="fr-FR" sz="2800" i="1" dirty="0" err="1" smtClean="0">
                <a:solidFill>
                  <a:schemeClr val="bg1">
                    <a:lumMod val="85000"/>
                  </a:schemeClr>
                </a:solidFill>
              </a:rPr>
              <a:t>level</a:t>
            </a:r>
            <a:r>
              <a:rPr lang="fr-FR" sz="2800" i="1" dirty="0" smtClean="0">
                <a:solidFill>
                  <a:schemeClr val="bg1">
                    <a:lumMod val="85000"/>
                  </a:schemeClr>
                </a:solidFill>
              </a:rPr>
              <a:t>, are </a:t>
            </a:r>
            <a:r>
              <a:rPr lang="fr-FR" sz="2800" i="1" dirty="0" err="1" smtClean="0">
                <a:solidFill>
                  <a:schemeClr val="bg1">
                    <a:lumMod val="85000"/>
                  </a:schemeClr>
                </a:solidFill>
              </a:rPr>
              <a:t>there</a:t>
            </a:r>
            <a:r>
              <a:rPr lang="fr-FR" sz="2800" i="1" dirty="0" smtClean="0">
                <a:solidFill>
                  <a:schemeClr val="bg1">
                    <a:lumMod val="85000"/>
                  </a:schemeClr>
                </a:solidFill>
              </a:rPr>
              <a:t> </a:t>
            </a:r>
            <a:r>
              <a:rPr lang="fr-FR" sz="2800" i="1" dirty="0" err="1" smtClean="0">
                <a:solidFill>
                  <a:schemeClr val="bg1">
                    <a:lumMod val="85000"/>
                  </a:schemeClr>
                </a:solidFill>
              </a:rPr>
              <a:t>other</a:t>
            </a:r>
            <a:r>
              <a:rPr lang="fr-FR" sz="2800" i="1" dirty="0" smtClean="0">
                <a:solidFill>
                  <a:schemeClr val="bg1">
                    <a:lumMod val="85000"/>
                  </a:schemeClr>
                </a:solidFill>
              </a:rPr>
              <a:t> </a:t>
            </a:r>
            <a:r>
              <a:rPr lang="fr-FR" sz="2800" i="1" dirty="0" err="1" smtClean="0">
                <a:solidFill>
                  <a:schemeClr val="bg1">
                    <a:lumMod val="85000"/>
                  </a:schemeClr>
                </a:solidFill>
              </a:rPr>
              <a:t>reference</a:t>
            </a:r>
            <a:r>
              <a:rPr lang="fr-FR" sz="2800" i="1" dirty="0" smtClean="0">
                <a:solidFill>
                  <a:schemeClr val="bg1">
                    <a:lumMod val="85000"/>
                  </a:schemeClr>
                </a:solidFill>
              </a:rPr>
              <a:t> documents </a:t>
            </a:r>
            <a:r>
              <a:rPr lang="fr-FR" sz="2800" i="1" dirty="0" err="1" smtClean="0">
                <a:solidFill>
                  <a:schemeClr val="bg1">
                    <a:lumMod val="85000"/>
                  </a:schemeClr>
                </a:solidFill>
              </a:rPr>
              <a:t>identifying</a:t>
            </a:r>
            <a:r>
              <a:rPr lang="fr-FR" sz="2800" i="1" dirty="0" smtClean="0">
                <a:solidFill>
                  <a:schemeClr val="bg1">
                    <a:lumMod val="85000"/>
                  </a:schemeClr>
                </a:solidFill>
              </a:rPr>
              <a:t> </a:t>
            </a:r>
            <a:r>
              <a:rPr lang="fr-FR" sz="2800" i="1" dirty="0" err="1" smtClean="0">
                <a:solidFill>
                  <a:schemeClr val="bg1">
                    <a:lumMod val="85000"/>
                  </a:schemeClr>
                </a:solidFill>
              </a:rPr>
              <a:t>priorities</a:t>
            </a:r>
            <a:r>
              <a:rPr lang="fr-FR" sz="2800" i="1" dirty="0" smtClean="0">
                <a:solidFill>
                  <a:schemeClr val="bg1">
                    <a:lumMod val="85000"/>
                  </a:schemeClr>
                </a:solidFill>
              </a:rPr>
              <a:t> for action? </a:t>
            </a:r>
            <a:br>
              <a:rPr lang="fr-FR" sz="2800" i="1" dirty="0" smtClean="0">
                <a:solidFill>
                  <a:schemeClr val="bg1">
                    <a:lumMod val="85000"/>
                  </a:schemeClr>
                </a:solidFill>
              </a:rPr>
            </a:br>
            <a:r>
              <a:rPr lang="fr-FR" sz="2800" dirty="0" smtClean="0"/>
              <a:t/>
            </a:r>
            <a:br>
              <a:rPr lang="fr-FR" sz="2800" dirty="0" smtClean="0"/>
            </a:br>
            <a:r>
              <a:rPr lang="fr-FR" sz="2800" dirty="0" smtClean="0"/>
              <a:t>3. Selon vous, quelles sont les priorités les plus pressantes? </a:t>
            </a:r>
            <a:br>
              <a:rPr lang="fr-FR" sz="2800" dirty="0" smtClean="0"/>
            </a:br>
            <a:r>
              <a:rPr lang="fr-FR" sz="2800" i="1" dirty="0" smtClean="0">
                <a:solidFill>
                  <a:schemeClr val="bg1">
                    <a:lumMod val="85000"/>
                  </a:schemeClr>
                </a:solidFill>
              </a:rPr>
              <a:t>From </a:t>
            </a:r>
            <a:r>
              <a:rPr lang="fr-FR" sz="2800" i="1" dirty="0" err="1" smtClean="0">
                <a:solidFill>
                  <a:schemeClr val="bg1">
                    <a:lumMod val="85000"/>
                  </a:schemeClr>
                </a:solidFill>
              </a:rPr>
              <a:t>your</a:t>
            </a:r>
            <a:r>
              <a:rPr lang="fr-FR" sz="2800" i="1" dirty="0" smtClean="0">
                <a:solidFill>
                  <a:schemeClr val="bg1">
                    <a:lumMod val="85000"/>
                  </a:schemeClr>
                </a:solidFill>
              </a:rPr>
              <a:t> point of view, </a:t>
            </a:r>
            <a:r>
              <a:rPr lang="fr-FR" sz="2800" i="1" dirty="0" err="1" smtClean="0">
                <a:solidFill>
                  <a:schemeClr val="bg1">
                    <a:lumMod val="85000"/>
                  </a:schemeClr>
                </a:solidFill>
              </a:rPr>
              <a:t>what</a:t>
            </a:r>
            <a:r>
              <a:rPr lang="fr-FR" sz="2800" i="1" dirty="0" smtClean="0">
                <a:solidFill>
                  <a:schemeClr val="bg1">
                    <a:lumMod val="85000"/>
                  </a:schemeClr>
                </a:solidFill>
              </a:rPr>
              <a:t> are the </a:t>
            </a:r>
            <a:r>
              <a:rPr lang="fr-FR" sz="2800" i="1" dirty="0" err="1" smtClean="0">
                <a:solidFill>
                  <a:schemeClr val="bg1">
                    <a:lumMod val="85000"/>
                  </a:schemeClr>
                </a:solidFill>
              </a:rPr>
              <a:t>most</a:t>
            </a:r>
            <a:r>
              <a:rPr lang="fr-FR" sz="2800" i="1" dirty="0" smtClean="0">
                <a:solidFill>
                  <a:schemeClr val="bg1">
                    <a:lumMod val="85000"/>
                  </a:schemeClr>
                </a:solidFill>
              </a:rPr>
              <a:t> pressing </a:t>
            </a:r>
            <a:r>
              <a:rPr lang="fr-FR" sz="2800" i="1" dirty="0" err="1" smtClean="0">
                <a:solidFill>
                  <a:schemeClr val="bg1">
                    <a:lumMod val="85000"/>
                  </a:schemeClr>
                </a:solidFill>
              </a:rPr>
              <a:t>priorities</a:t>
            </a:r>
            <a:r>
              <a:rPr lang="fr-FR" sz="2800" i="1" dirty="0" smtClean="0">
                <a:solidFill>
                  <a:schemeClr val="bg1">
                    <a:lumMod val="85000"/>
                  </a:schemeClr>
                </a:solidFill>
              </a:rPr>
              <a:t> for action?</a:t>
            </a:r>
            <a:endParaRPr lang="fr-FR" sz="2800" i="1" dirty="0">
              <a:solidFill>
                <a:schemeClr val="bg1">
                  <a:lumMod val="85000"/>
                </a:schemeClr>
              </a:solidFill>
            </a:endParaRPr>
          </a:p>
        </p:txBody>
      </p:sp>
    </p:spTree>
    <p:extLst>
      <p:ext uri="{BB962C8B-B14F-4D97-AF65-F5344CB8AC3E}">
        <p14:creationId xmlns:p14="http://schemas.microsoft.com/office/powerpoint/2010/main" val="1365184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34</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Franklin Gothic Book</vt:lpstr>
      <vt:lpstr>Franklin Gothic Demi</vt:lpstr>
      <vt:lpstr>Office Theme</vt:lpstr>
      <vt:lpstr> Table 1. Ghana – Togo – Benin  Table 2. Burkina Faso Table 3. Côte d’Ivoire  Table 4. Sénégal  Table 5. Guinée – Guinea Bissau – Liberia – Gambia  Table 6. Mauritanie – Niger – Nigeria </vt:lpstr>
      <vt:lpstr>1. Quelles sont les compléments à apporter au regard des documents de référence nationaux?  What are the national complementary documents of reference ?  2. Au niveau régional ou transfrontalier, existent-il d’autres documents de référence avec des priorités? At the regional or transfrontier level, are there other reference documents identifying priorities for action?   3. Selon vous, quelles sont les priorités les plus pressantes?  From your point of view, what are the most pressing priorities for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Romania</dc:title>
  <dc:creator>Microsoft Office User</dc:creator>
  <cp:lastModifiedBy>BUCIOACA Roxana</cp:lastModifiedBy>
  <cp:revision>61</cp:revision>
  <dcterms:created xsi:type="dcterms:W3CDTF">2016-03-29T08:17:27Z</dcterms:created>
  <dcterms:modified xsi:type="dcterms:W3CDTF">2019-04-25T14:06:16Z</dcterms:modified>
</cp:coreProperties>
</file>