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7" r:id="rId2"/>
    <p:sldId id="292" r:id="rId3"/>
    <p:sldId id="306" r:id="rId4"/>
    <p:sldId id="483" r:id="rId5"/>
    <p:sldId id="488" r:id="rId6"/>
    <p:sldId id="305" r:id="rId7"/>
    <p:sldId id="304" r:id="rId8"/>
    <p:sldId id="302" r:id="rId9"/>
    <p:sldId id="312" r:id="rId10"/>
    <p:sldId id="313" r:id="rId11"/>
    <p:sldId id="314" r:id="rId12"/>
    <p:sldId id="485" r:id="rId13"/>
    <p:sldId id="303" r:id="rId14"/>
    <p:sldId id="4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D97"/>
    <a:srgbClr val="90C14E"/>
    <a:srgbClr val="41AD53"/>
    <a:srgbClr val="CF785E"/>
    <a:srgbClr val="A7D1E6"/>
    <a:srgbClr val="A35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1"/>
    <p:restoredTop sz="86457"/>
  </p:normalViewPr>
  <p:slideViewPr>
    <p:cSldViewPr snapToGrid="0" snapToObjects="1">
      <p:cViewPr varScale="1">
        <p:scale>
          <a:sx n="73" d="100"/>
          <a:sy n="73" d="100"/>
        </p:scale>
        <p:origin x="4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A0A88-5CD8-9A4B-9CB4-6CECC481FE5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4AE2E8D-BB8E-0943-86AA-D195666338CC}">
      <dgm:prSet phldrT="[Texto]"/>
      <dgm:spPr>
        <a:solidFill>
          <a:srgbClr val="679D97">
            <a:alpha val="50000"/>
          </a:srgbClr>
        </a:solidFill>
      </dgm:spPr>
      <dgm:t>
        <a:bodyPr/>
        <a:lstStyle/>
        <a:p>
          <a:pPr algn="r"/>
          <a:r>
            <a:rPr lang="fr-FR" noProof="0" dirty="0"/>
            <a:t>Communication Interne</a:t>
          </a:r>
          <a:r>
            <a:rPr lang="fr-FR" dirty="0"/>
            <a:t> </a:t>
          </a:r>
        </a:p>
      </dgm:t>
    </dgm:pt>
    <dgm:pt modelId="{02B957DE-534C-9945-A9A1-C48057ABAC04}" type="parTrans" cxnId="{C149E6DB-E9D5-F04A-8E34-F46076EA3431}">
      <dgm:prSet/>
      <dgm:spPr/>
      <dgm:t>
        <a:bodyPr/>
        <a:lstStyle/>
        <a:p>
          <a:endParaRPr lang="pt-PT"/>
        </a:p>
      </dgm:t>
    </dgm:pt>
    <dgm:pt modelId="{60E9383C-707F-F943-9859-C8C87432ED22}" type="sibTrans" cxnId="{C149E6DB-E9D5-F04A-8E34-F46076EA3431}">
      <dgm:prSet/>
      <dgm:spPr/>
      <dgm:t>
        <a:bodyPr/>
        <a:lstStyle/>
        <a:p>
          <a:endParaRPr lang="pt-PT"/>
        </a:p>
      </dgm:t>
    </dgm:pt>
    <dgm:pt modelId="{3D238623-FAB8-184C-A3CD-692BA66068D4}">
      <dgm:prSet phldrT="[Texto]"/>
      <dgm:spPr>
        <a:solidFill>
          <a:srgbClr val="679D97"/>
        </a:solidFill>
      </dgm:spPr>
      <dgm:t>
        <a:bodyPr/>
        <a:lstStyle/>
        <a:p>
          <a:pPr algn="l"/>
          <a:r>
            <a:rPr lang="fr-FR" dirty="0"/>
            <a:t>Communication Externe</a:t>
          </a:r>
        </a:p>
      </dgm:t>
    </dgm:pt>
    <dgm:pt modelId="{18BC12B6-D42D-6C4D-B65E-539CB81A3A3D}" type="parTrans" cxnId="{02D9E0CA-CA31-E14B-AAA0-3F0B31EEC97E}">
      <dgm:prSet/>
      <dgm:spPr/>
      <dgm:t>
        <a:bodyPr/>
        <a:lstStyle/>
        <a:p>
          <a:endParaRPr lang="pt-PT"/>
        </a:p>
      </dgm:t>
    </dgm:pt>
    <dgm:pt modelId="{A8023BCB-3820-DB43-8976-9593AF0AD01D}" type="sibTrans" cxnId="{02D9E0CA-CA31-E14B-AAA0-3F0B31EEC97E}">
      <dgm:prSet/>
      <dgm:spPr/>
      <dgm:t>
        <a:bodyPr/>
        <a:lstStyle/>
        <a:p>
          <a:endParaRPr lang="pt-PT"/>
        </a:p>
      </dgm:t>
    </dgm:pt>
    <dgm:pt modelId="{FB43D1F3-FE61-3F48-A03F-BB39B7A4C610}">
      <dgm:prSet phldrT="[Texto]"/>
      <dgm:spPr>
        <a:solidFill>
          <a:srgbClr val="41AD53"/>
        </a:solidFill>
      </dgm:spPr>
      <dgm:t>
        <a:bodyPr/>
        <a:lstStyle/>
        <a:p>
          <a:r>
            <a:rPr lang="fr-FR" dirty="0"/>
            <a:t>Visibilité</a:t>
          </a:r>
        </a:p>
      </dgm:t>
    </dgm:pt>
    <dgm:pt modelId="{51C37E55-B422-F74B-8A26-0D4E528B303E}" type="parTrans" cxnId="{0D19B788-7F97-5B48-B384-9E25FAFD936D}">
      <dgm:prSet/>
      <dgm:spPr/>
      <dgm:t>
        <a:bodyPr/>
        <a:lstStyle/>
        <a:p>
          <a:endParaRPr lang="pt-PT"/>
        </a:p>
      </dgm:t>
    </dgm:pt>
    <dgm:pt modelId="{7996B97A-C6C3-7F47-AD23-BCFB6A39D24C}" type="sibTrans" cxnId="{0D19B788-7F97-5B48-B384-9E25FAFD936D}">
      <dgm:prSet/>
      <dgm:spPr/>
      <dgm:t>
        <a:bodyPr/>
        <a:lstStyle/>
        <a:p>
          <a:endParaRPr lang="pt-PT"/>
        </a:p>
      </dgm:t>
    </dgm:pt>
    <dgm:pt modelId="{551D8E58-2C82-0C46-A0C1-998B087B7396}" type="pres">
      <dgm:prSet presAssocID="{E78A0A88-5CD8-9A4B-9CB4-6CECC481FE51}" presName="compositeShape" presStyleCnt="0">
        <dgm:presLayoutVars>
          <dgm:chMax val="7"/>
          <dgm:dir/>
          <dgm:resizeHandles val="exact"/>
        </dgm:presLayoutVars>
      </dgm:prSet>
      <dgm:spPr/>
    </dgm:pt>
    <dgm:pt modelId="{EADE1482-596C-D34F-AC14-26FBD44A6E18}" type="pres">
      <dgm:prSet presAssocID="{FB43D1F3-FE61-3F48-A03F-BB39B7A4C610}" presName="circ1" presStyleLbl="vennNode1" presStyleIdx="0" presStyleCnt="3"/>
      <dgm:spPr/>
      <dgm:t>
        <a:bodyPr/>
        <a:lstStyle/>
        <a:p>
          <a:endParaRPr lang="en-US"/>
        </a:p>
      </dgm:t>
    </dgm:pt>
    <dgm:pt modelId="{C096B578-DB01-DA45-B350-74232147F3FC}" type="pres">
      <dgm:prSet presAssocID="{FB43D1F3-FE61-3F48-A03F-BB39B7A4C6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77459-829B-EC44-AC6B-1CF9ACE7124F}" type="pres">
      <dgm:prSet presAssocID="{F4AE2E8D-BB8E-0943-86AA-D195666338CC}" presName="circ2" presStyleLbl="vennNode1" presStyleIdx="1" presStyleCnt="3"/>
      <dgm:spPr/>
      <dgm:t>
        <a:bodyPr/>
        <a:lstStyle/>
        <a:p>
          <a:endParaRPr lang="en-US"/>
        </a:p>
      </dgm:t>
    </dgm:pt>
    <dgm:pt modelId="{92C71E55-6E1B-534F-9AB2-C6335B0AEDF9}" type="pres">
      <dgm:prSet presAssocID="{F4AE2E8D-BB8E-0943-86AA-D195666338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F9E82-C817-8349-A2BC-4A28B7B49509}" type="pres">
      <dgm:prSet presAssocID="{3D238623-FAB8-184C-A3CD-692BA66068D4}" presName="circ3" presStyleLbl="vennNode1" presStyleIdx="2" presStyleCnt="3"/>
      <dgm:spPr/>
      <dgm:t>
        <a:bodyPr/>
        <a:lstStyle/>
        <a:p>
          <a:endParaRPr lang="en-US"/>
        </a:p>
      </dgm:t>
    </dgm:pt>
    <dgm:pt modelId="{1CCEC55E-6403-7C4C-BAF6-CAB99C8FD0B2}" type="pres">
      <dgm:prSet presAssocID="{3D238623-FAB8-184C-A3CD-692BA66068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9E0CA-CA31-E14B-AAA0-3F0B31EEC97E}" srcId="{E78A0A88-5CD8-9A4B-9CB4-6CECC481FE51}" destId="{3D238623-FAB8-184C-A3CD-692BA66068D4}" srcOrd="2" destOrd="0" parTransId="{18BC12B6-D42D-6C4D-B65E-539CB81A3A3D}" sibTransId="{A8023BCB-3820-DB43-8976-9593AF0AD01D}"/>
    <dgm:cxn modelId="{B7402E16-A12C-9F46-94A2-059EC41B7C0A}" type="presOf" srcId="{FB43D1F3-FE61-3F48-A03F-BB39B7A4C610}" destId="{C096B578-DB01-DA45-B350-74232147F3FC}" srcOrd="1" destOrd="0" presId="urn:microsoft.com/office/officeart/2005/8/layout/venn1"/>
    <dgm:cxn modelId="{C149E6DB-E9D5-F04A-8E34-F46076EA3431}" srcId="{E78A0A88-5CD8-9A4B-9CB4-6CECC481FE51}" destId="{F4AE2E8D-BB8E-0943-86AA-D195666338CC}" srcOrd="1" destOrd="0" parTransId="{02B957DE-534C-9945-A9A1-C48057ABAC04}" sibTransId="{60E9383C-707F-F943-9859-C8C87432ED22}"/>
    <dgm:cxn modelId="{9DF11E71-FFE9-6646-B154-4EEDE4D1B90E}" type="presOf" srcId="{FB43D1F3-FE61-3F48-A03F-BB39B7A4C610}" destId="{EADE1482-596C-D34F-AC14-26FBD44A6E18}" srcOrd="0" destOrd="0" presId="urn:microsoft.com/office/officeart/2005/8/layout/venn1"/>
    <dgm:cxn modelId="{8D5FBBF0-CB6E-AE41-B1B0-9EC4ADE09D65}" type="presOf" srcId="{3D238623-FAB8-184C-A3CD-692BA66068D4}" destId="{1CCEC55E-6403-7C4C-BAF6-CAB99C8FD0B2}" srcOrd="1" destOrd="0" presId="urn:microsoft.com/office/officeart/2005/8/layout/venn1"/>
    <dgm:cxn modelId="{562E3C82-DBD3-9A49-A543-CC1A16D21F6D}" type="presOf" srcId="{F4AE2E8D-BB8E-0943-86AA-D195666338CC}" destId="{BD677459-829B-EC44-AC6B-1CF9ACE7124F}" srcOrd="0" destOrd="0" presId="urn:microsoft.com/office/officeart/2005/8/layout/venn1"/>
    <dgm:cxn modelId="{0D19B788-7F97-5B48-B384-9E25FAFD936D}" srcId="{E78A0A88-5CD8-9A4B-9CB4-6CECC481FE51}" destId="{FB43D1F3-FE61-3F48-A03F-BB39B7A4C610}" srcOrd="0" destOrd="0" parTransId="{51C37E55-B422-F74B-8A26-0D4E528B303E}" sibTransId="{7996B97A-C6C3-7F47-AD23-BCFB6A39D24C}"/>
    <dgm:cxn modelId="{83E5D94D-9841-5945-BF79-7206C302A55B}" type="presOf" srcId="{F4AE2E8D-BB8E-0943-86AA-D195666338CC}" destId="{92C71E55-6E1B-534F-9AB2-C6335B0AEDF9}" srcOrd="1" destOrd="0" presId="urn:microsoft.com/office/officeart/2005/8/layout/venn1"/>
    <dgm:cxn modelId="{637C2CF0-5DAC-0748-AF17-F693D87CFA39}" type="presOf" srcId="{E78A0A88-5CD8-9A4B-9CB4-6CECC481FE51}" destId="{551D8E58-2C82-0C46-A0C1-998B087B7396}" srcOrd="0" destOrd="0" presId="urn:microsoft.com/office/officeart/2005/8/layout/venn1"/>
    <dgm:cxn modelId="{F7D5781D-9872-E245-932E-E56D63175CCD}" type="presOf" srcId="{3D238623-FAB8-184C-A3CD-692BA66068D4}" destId="{4B1F9E82-C817-8349-A2BC-4A28B7B49509}" srcOrd="0" destOrd="0" presId="urn:microsoft.com/office/officeart/2005/8/layout/venn1"/>
    <dgm:cxn modelId="{59047AAF-1EEC-4E49-9272-44AF238F930F}" type="presParOf" srcId="{551D8E58-2C82-0C46-A0C1-998B087B7396}" destId="{EADE1482-596C-D34F-AC14-26FBD44A6E18}" srcOrd="0" destOrd="0" presId="urn:microsoft.com/office/officeart/2005/8/layout/venn1"/>
    <dgm:cxn modelId="{8CFABA00-7961-1345-A978-252F0D4E0FCA}" type="presParOf" srcId="{551D8E58-2C82-0C46-A0C1-998B087B7396}" destId="{C096B578-DB01-DA45-B350-74232147F3FC}" srcOrd="1" destOrd="0" presId="urn:microsoft.com/office/officeart/2005/8/layout/venn1"/>
    <dgm:cxn modelId="{02128D22-B896-CA4C-B1DC-B9AA2C8114B1}" type="presParOf" srcId="{551D8E58-2C82-0C46-A0C1-998B087B7396}" destId="{BD677459-829B-EC44-AC6B-1CF9ACE7124F}" srcOrd="2" destOrd="0" presId="urn:microsoft.com/office/officeart/2005/8/layout/venn1"/>
    <dgm:cxn modelId="{AF7EF4C7-79D4-B14D-AD96-D858DCB6A72F}" type="presParOf" srcId="{551D8E58-2C82-0C46-A0C1-998B087B7396}" destId="{92C71E55-6E1B-534F-9AB2-C6335B0AEDF9}" srcOrd="3" destOrd="0" presId="urn:microsoft.com/office/officeart/2005/8/layout/venn1"/>
    <dgm:cxn modelId="{5044F801-6D76-2044-888E-F6D9D2564494}" type="presParOf" srcId="{551D8E58-2C82-0C46-A0C1-998B087B7396}" destId="{4B1F9E82-C817-8349-A2BC-4A28B7B49509}" srcOrd="4" destOrd="0" presId="urn:microsoft.com/office/officeart/2005/8/layout/venn1"/>
    <dgm:cxn modelId="{FC70D832-868E-824E-AC5A-6E176260A270}" type="presParOf" srcId="{551D8E58-2C82-0C46-A0C1-998B087B7396}" destId="{1CCEC55E-6403-7C4C-BAF6-CAB99C8FD0B2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F8D25-7A9E-D243-AF98-F7217F6696DD}" type="doc">
      <dgm:prSet loTypeId="urn:microsoft.com/office/officeart/2005/8/layout/default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E747329D-1156-F440-9267-90D57411B844}">
      <dgm:prSet/>
      <dgm:spPr/>
      <dgm:t>
        <a:bodyPr/>
        <a:lstStyle/>
        <a:p>
          <a:r>
            <a:rPr lang="pt-PT" b="1" dirty="0"/>
            <a:t>CONTEXTE</a:t>
          </a:r>
        </a:p>
      </dgm:t>
    </dgm:pt>
    <dgm:pt modelId="{627E9934-3220-504E-B82A-D9E88C34C245}" type="parTrans" cxnId="{EEC4D7DC-956A-E644-8FD4-958013B10C3B}">
      <dgm:prSet/>
      <dgm:spPr/>
      <dgm:t>
        <a:bodyPr/>
        <a:lstStyle/>
        <a:p>
          <a:endParaRPr lang="pt-PT"/>
        </a:p>
      </dgm:t>
    </dgm:pt>
    <dgm:pt modelId="{6AF5CDF4-AAEA-D147-A680-66EC0E6E4268}" type="sibTrans" cxnId="{EEC4D7DC-956A-E644-8FD4-958013B10C3B}">
      <dgm:prSet/>
      <dgm:spPr/>
      <dgm:t>
        <a:bodyPr/>
        <a:lstStyle/>
        <a:p>
          <a:endParaRPr lang="pt-PT"/>
        </a:p>
      </dgm:t>
    </dgm:pt>
    <dgm:pt modelId="{BB9353AE-A852-454B-A12D-25D3F9E9752E}">
      <dgm:prSet custT="1"/>
      <dgm:spPr/>
      <dgm:t>
        <a:bodyPr/>
        <a:lstStyle/>
        <a:p>
          <a:r>
            <a:rPr lang="pt-PT" sz="1500" b="1" kern="1200" dirty="0"/>
            <a:t>CHANGEMENT </a:t>
          </a:r>
          <a:r>
            <a:rPr lang="fr-F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SOUHAITÉ </a:t>
          </a:r>
          <a:endParaRPr lang="pt-PT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7F66C79-382F-0947-8B8A-3F5485EFB873}" type="parTrans" cxnId="{22CF31DA-273E-2E4D-88CC-E56DFCEFC3E9}">
      <dgm:prSet/>
      <dgm:spPr/>
      <dgm:t>
        <a:bodyPr/>
        <a:lstStyle/>
        <a:p>
          <a:endParaRPr lang="pt-PT"/>
        </a:p>
      </dgm:t>
    </dgm:pt>
    <dgm:pt modelId="{D883D576-5D7D-7843-ADEC-1847B3042E03}" type="sibTrans" cxnId="{22CF31DA-273E-2E4D-88CC-E56DFCEFC3E9}">
      <dgm:prSet/>
      <dgm:spPr/>
      <dgm:t>
        <a:bodyPr/>
        <a:lstStyle/>
        <a:p>
          <a:endParaRPr lang="pt-PT"/>
        </a:p>
      </dgm:t>
    </dgm:pt>
    <dgm:pt modelId="{DD6149A8-6B7C-8A44-A842-20E1C1F3392A}">
      <dgm:prSet/>
      <dgm:spPr/>
      <dgm:t>
        <a:bodyPr/>
        <a:lstStyle/>
        <a:p>
          <a:r>
            <a:rPr lang="fr" b="1" dirty="0"/>
            <a:t>OBJECTIF GÉNÉRAL</a:t>
          </a:r>
          <a:endParaRPr lang="pt-PT" b="1" dirty="0"/>
        </a:p>
      </dgm:t>
    </dgm:pt>
    <dgm:pt modelId="{68684814-C4E0-B94B-AC3A-A120354100EA}" type="parTrans" cxnId="{2B3AD95F-4D13-F143-958D-590383CA4C78}">
      <dgm:prSet/>
      <dgm:spPr/>
      <dgm:t>
        <a:bodyPr/>
        <a:lstStyle/>
        <a:p>
          <a:endParaRPr lang="pt-PT"/>
        </a:p>
      </dgm:t>
    </dgm:pt>
    <dgm:pt modelId="{B801B7B6-0EBF-6445-BA9F-5D819EA23169}" type="sibTrans" cxnId="{2B3AD95F-4D13-F143-958D-590383CA4C78}">
      <dgm:prSet/>
      <dgm:spPr/>
      <dgm:t>
        <a:bodyPr/>
        <a:lstStyle/>
        <a:p>
          <a:endParaRPr lang="pt-PT"/>
        </a:p>
      </dgm:t>
    </dgm:pt>
    <dgm:pt modelId="{398FAE9E-AA48-3248-B984-1BCFAD7E955E}">
      <dgm:prSet/>
      <dgm:spPr/>
      <dgm:t>
        <a:bodyPr/>
        <a:lstStyle/>
        <a:p>
          <a:r>
            <a:rPr lang="fr" b="1" dirty="0"/>
            <a:t>AUDIENCE</a:t>
          </a:r>
          <a:endParaRPr lang="pt-PT" b="1" dirty="0"/>
        </a:p>
      </dgm:t>
    </dgm:pt>
    <dgm:pt modelId="{5831238D-A7C7-8A47-82E1-92C40D6FEA5D}" type="parTrans" cxnId="{EF8EEA7D-CE21-D645-A3C3-07620A8BDBC7}">
      <dgm:prSet/>
      <dgm:spPr/>
      <dgm:t>
        <a:bodyPr/>
        <a:lstStyle/>
        <a:p>
          <a:endParaRPr lang="pt-PT"/>
        </a:p>
      </dgm:t>
    </dgm:pt>
    <dgm:pt modelId="{76F19614-5B74-DE4D-ABF8-C74ACF00392C}" type="sibTrans" cxnId="{EF8EEA7D-CE21-D645-A3C3-07620A8BDBC7}">
      <dgm:prSet/>
      <dgm:spPr/>
      <dgm:t>
        <a:bodyPr/>
        <a:lstStyle/>
        <a:p>
          <a:endParaRPr lang="pt-PT"/>
        </a:p>
      </dgm:t>
    </dgm:pt>
    <dgm:pt modelId="{0A5AC6B9-EFD4-EC48-97FA-43FE0FE54B92}">
      <dgm:prSet/>
      <dgm:spPr/>
      <dgm:t>
        <a:bodyPr/>
        <a:lstStyle/>
        <a:p>
          <a:r>
            <a:rPr lang="fr-FR" b="1" noProof="0" dirty="0"/>
            <a:t>COMMUNICATION INTERNE</a:t>
          </a:r>
        </a:p>
        <a:p>
          <a:r>
            <a:rPr lang="fr-FR" b="1" noProof="0" dirty="0"/>
            <a:t>Objectifs spécifiques</a:t>
          </a:r>
        </a:p>
        <a:p>
          <a:r>
            <a:rPr lang="fr-FR" b="1" noProof="0" dirty="0"/>
            <a:t>Activités</a:t>
          </a:r>
        </a:p>
      </dgm:t>
    </dgm:pt>
    <dgm:pt modelId="{F4AF3DBB-3BF2-F140-850A-B9ED77436528}" type="parTrans" cxnId="{F28A8437-5730-1649-A764-8CE176BC95D9}">
      <dgm:prSet/>
      <dgm:spPr/>
      <dgm:t>
        <a:bodyPr/>
        <a:lstStyle/>
        <a:p>
          <a:endParaRPr lang="pt-PT"/>
        </a:p>
      </dgm:t>
    </dgm:pt>
    <dgm:pt modelId="{F21F9CE5-F6E8-AA40-AD7A-7C4D3F09DC8E}" type="sibTrans" cxnId="{F28A8437-5730-1649-A764-8CE176BC95D9}">
      <dgm:prSet/>
      <dgm:spPr/>
      <dgm:t>
        <a:bodyPr/>
        <a:lstStyle/>
        <a:p>
          <a:endParaRPr lang="pt-PT"/>
        </a:p>
      </dgm:t>
    </dgm:pt>
    <dgm:pt modelId="{D30C58B7-0442-1E4D-9F7A-1ED91FCC7944}">
      <dgm:prSet/>
      <dgm:spPr/>
      <dgm:t>
        <a:bodyPr/>
        <a:lstStyle/>
        <a:p>
          <a:r>
            <a:rPr lang="fr" b="1" dirty="0"/>
            <a:t>COMMUNICATION EXTERNE</a:t>
          </a:r>
        </a:p>
        <a:p>
          <a:r>
            <a:rPr lang="fr-FR" b="1" noProof="0" dirty="0"/>
            <a:t>Objectifs spécifiques</a:t>
          </a:r>
        </a:p>
        <a:p>
          <a:r>
            <a:rPr lang="fr" b="1" dirty="0">
              <a:solidFill>
                <a:schemeClr val="tx1"/>
              </a:solidFill>
            </a:rPr>
            <a:t>Activités</a:t>
          </a:r>
          <a:endParaRPr lang="pt-PT" b="1" dirty="0">
            <a:solidFill>
              <a:schemeClr val="tx1"/>
            </a:solidFill>
          </a:endParaRPr>
        </a:p>
      </dgm:t>
    </dgm:pt>
    <dgm:pt modelId="{487D9D7F-F7DD-944F-9826-711B217147C3}" type="parTrans" cxnId="{AC196E6D-3C2F-0B47-A0DD-CB32A213AACE}">
      <dgm:prSet/>
      <dgm:spPr/>
      <dgm:t>
        <a:bodyPr/>
        <a:lstStyle/>
        <a:p>
          <a:endParaRPr lang="pt-PT"/>
        </a:p>
      </dgm:t>
    </dgm:pt>
    <dgm:pt modelId="{68984933-7F0D-5940-A892-263F7F6FE438}" type="sibTrans" cxnId="{AC196E6D-3C2F-0B47-A0DD-CB32A213AACE}">
      <dgm:prSet/>
      <dgm:spPr/>
      <dgm:t>
        <a:bodyPr/>
        <a:lstStyle/>
        <a:p>
          <a:endParaRPr lang="pt-PT"/>
        </a:p>
      </dgm:t>
    </dgm:pt>
    <dgm:pt modelId="{94EB9378-2C68-574C-9027-A319618E9C53}">
      <dgm:prSet/>
      <dgm:spPr/>
      <dgm:t>
        <a:bodyPr/>
        <a:lstStyle/>
        <a:p>
          <a:r>
            <a:rPr lang="fr" b="1" dirty="0"/>
            <a:t>CALENDRIER</a:t>
          </a:r>
          <a:endParaRPr lang="pt-PT" b="1" dirty="0"/>
        </a:p>
      </dgm:t>
    </dgm:pt>
    <dgm:pt modelId="{E070CDE2-2577-DB44-AC19-654A977CEBF5}" type="parTrans" cxnId="{8F0BFEC5-5322-B843-8F4D-CE07FE15AABE}">
      <dgm:prSet/>
      <dgm:spPr/>
      <dgm:t>
        <a:bodyPr/>
        <a:lstStyle/>
        <a:p>
          <a:endParaRPr lang="pt-PT"/>
        </a:p>
      </dgm:t>
    </dgm:pt>
    <dgm:pt modelId="{FC9B3169-D29D-8C41-83CC-DCA99FA5862C}" type="sibTrans" cxnId="{8F0BFEC5-5322-B843-8F4D-CE07FE15AABE}">
      <dgm:prSet/>
      <dgm:spPr/>
      <dgm:t>
        <a:bodyPr/>
        <a:lstStyle/>
        <a:p>
          <a:endParaRPr lang="pt-PT"/>
        </a:p>
      </dgm:t>
    </dgm:pt>
    <dgm:pt modelId="{6FCFCEB5-E78E-404E-A8EA-8272E3739CA3}">
      <dgm:prSet/>
      <dgm:spPr/>
      <dgm:t>
        <a:bodyPr/>
        <a:lstStyle/>
        <a:p>
          <a:r>
            <a:rPr lang="fr" b="1" dirty="0"/>
            <a:t>RESSOURCES</a:t>
          </a:r>
          <a:endParaRPr lang="pt-PT" b="1" dirty="0"/>
        </a:p>
      </dgm:t>
    </dgm:pt>
    <dgm:pt modelId="{0CA0E210-0793-714D-AB41-FA04297DD2F2}" type="parTrans" cxnId="{A4BEB710-ED66-DB42-8EE1-5ECDA07EA65B}">
      <dgm:prSet/>
      <dgm:spPr/>
      <dgm:t>
        <a:bodyPr/>
        <a:lstStyle/>
        <a:p>
          <a:endParaRPr lang="pt-PT"/>
        </a:p>
      </dgm:t>
    </dgm:pt>
    <dgm:pt modelId="{FB436D0B-CD97-4E42-ACA7-F8C1DC587074}" type="sibTrans" cxnId="{A4BEB710-ED66-DB42-8EE1-5ECDA07EA65B}">
      <dgm:prSet/>
      <dgm:spPr/>
      <dgm:t>
        <a:bodyPr/>
        <a:lstStyle/>
        <a:p>
          <a:endParaRPr lang="pt-PT"/>
        </a:p>
      </dgm:t>
    </dgm:pt>
    <dgm:pt modelId="{5DA159EF-4286-714F-9036-2FD339EAB1B3}">
      <dgm:prSet/>
      <dgm:spPr/>
      <dgm:t>
        <a:bodyPr/>
        <a:lstStyle/>
        <a:p>
          <a:r>
            <a:rPr lang="pt-PT" b="1" dirty="0"/>
            <a:t>SUIVI &amp; EVALUATION</a:t>
          </a:r>
        </a:p>
      </dgm:t>
    </dgm:pt>
    <dgm:pt modelId="{AB3DB1CC-6AD9-3047-B30C-AC099D20471E}" type="parTrans" cxnId="{C651586C-AF5E-9E49-9905-CEE4198BB0C1}">
      <dgm:prSet/>
      <dgm:spPr/>
      <dgm:t>
        <a:bodyPr/>
        <a:lstStyle/>
        <a:p>
          <a:endParaRPr lang="pt-PT"/>
        </a:p>
      </dgm:t>
    </dgm:pt>
    <dgm:pt modelId="{7067AF19-CB73-6949-BFCD-CC22F50018B3}" type="sibTrans" cxnId="{C651586C-AF5E-9E49-9905-CEE4198BB0C1}">
      <dgm:prSet/>
      <dgm:spPr/>
      <dgm:t>
        <a:bodyPr/>
        <a:lstStyle/>
        <a:p>
          <a:endParaRPr lang="pt-PT"/>
        </a:p>
      </dgm:t>
    </dgm:pt>
    <dgm:pt modelId="{C6E786CD-952A-A245-A083-D57E84587961}">
      <dgm:prSet/>
      <dgm:spPr/>
      <dgm:t>
        <a:bodyPr/>
        <a:lstStyle/>
        <a:p>
          <a:r>
            <a:rPr lang="pt-PT" b="1" dirty="0"/>
            <a:t>IDENTITÉ &amp; GUIDE D'UTILISATION</a:t>
          </a:r>
        </a:p>
      </dgm:t>
    </dgm:pt>
    <dgm:pt modelId="{F2DF0F99-5C5B-CE42-BB52-BB0D5D3B53DF}" type="parTrans" cxnId="{4CF24410-6758-5748-8B27-C1A629094A81}">
      <dgm:prSet/>
      <dgm:spPr/>
      <dgm:t>
        <a:bodyPr/>
        <a:lstStyle/>
        <a:p>
          <a:endParaRPr lang="pt-PT"/>
        </a:p>
      </dgm:t>
    </dgm:pt>
    <dgm:pt modelId="{B410FB1B-9286-9640-92E6-1966710B5A4E}" type="sibTrans" cxnId="{4CF24410-6758-5748-8B27-C1A629094A81}">
      <dgm:prSet/>
      <dgm:spPr/>
      <dgm:t>
        <a:bodyPr/>
        <a:lstStyle/>
        <a:p>
          <a:endParaRPr lang="pt-PT"/>
        </a:p>
      </dgm:t>
    </dgm:pt>
    <dgm:pt modelId="{251386B0-1AE5-794A-819F-0A777D3EF92C}" type="pres">
      <dgm:prSet presAssocID="{016F8D25-7A9E-D243-AF98-F7217F6696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043FB-4707-2641-998A-15A535CE352F}" type="pres">
      <dgm:prSet presAssocID="{E747329D-1156-F440-9267-90D57411B844}" presName="node" presStyleLbl="node1" presStyleIdx="0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38A98912-89E8-5C4D-8443-863B2A74F321}" type="pres">
      <dgm:prSet presAssocID="{6AF5CDF4-AAEA-D147-A680-66EC0E6E4268}" presName="sibTrans" presStyleCnt="0"/>
      <dgm:spPr/>
    </dgm:pt>
    <dgm:pt modelId="{A1649362-CA25-FC4B-95A6-E3F9E142A0F2}" type="pres">
      <dgm:prSet presAssocID="{BB9353AE-A852-454B-A12D-25D3F9E9752E}" presName="node" presStyleLbl="node1" presStyleIdx="1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BD785F0E-8E1D-1145-91CA-6D13C23EF56A}" type="pres">
      <dgm:prSet presAssocID="{D883D576-5D7D-7843-ADEC-1847B3042E03}" presName="sibTrans" presStyleCnt="0"/>
      <dgm:spPr/>
    </dgm:pt>
    <dgm:pt modelId="{05B80209-3086-634D-8EF6-B8F4D349CFA9}" type="pres">
      <dgm:prSet presAssocID="{DD6149A8-6B7C-8A44-A842-20E1C1F3392A}" presName="node" presStyleLbl="node1" presStyleIdx="2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F0F5C24-4B46-3846-B2AF-3D19CE6A4997}" type="pres">
      <dgm:prSet presAssocID="{B801B7B6-0EBF-6445-BA9F-5D819EA23169}" presName="sibTrans" presStyleCnt="0"/>
      <dgm:spPr/>
    </dgm:pt>
    <dgm:pt modelId="{DFB3B35D-408C-4944-B002-1EA7199E0204}" type="pres">
      <dgm:prSet presAssocID="{398FAE9E-AA48-3248-B984-1BCFAD7E955E}" presName="node" presStyleLbl="node1" presStyleIdx="3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05B5A648-D000-7E4C-8CE8-1D76A18807AA}" type="pres">
      <dgm:prSet presAssocID="{76F19614-5B74-DE4D-ABF8-C74ACF00392C}" presName="sibTrans" presStyleCnt="0"/>
      <dgm:spPr/>
    </dgm:pt>
    <dgm:pt modelId="{69CF3D75-5E13-3B41-8DFC-6D5CE06593B0}" type="pres">
      <dgm:prSet presAssocID="{0A5AC6B9-EFD4-EC48-97FA-43FE0FE54B92}" presName="node" presStyleLbl="node1" presStyleIdx="4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CF18D2EF-156A-9445-A888-20DB02F163F8}" type="pres">
      <dgm:prSet presAssocID="{F21F9CE5-F6E8-AA40-AD7A-7C4D3F09DC8E}" presName="sibTrans" presStyleCnt="0"/>
      <dgm:spPr/>
    </dgm:pt>
    <dgm:pt modelId="{FFCAFD11-7323-C648-A191-4656AB70748E}" type="pres">
      <dgm:prSet presAssocID="{D30C58B7-0442-1E4D-9F7A-1ED91FCC7944}" presName="node" presStyleLbl="node1" presStyleIdx="5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96FA908D-6229-DF47-AE0A-FF60831DB931}" type="pres">
      <dgm:prSet presAssocID="{68984933-7F0D-5940-A892-263F7F6FE438}" presName="sibTrans" presStyleCnt="0"/>
      <dgm:spPr/>
    </dgm:pt>
    <dgm:pt modelId="{C82A0029-3472-5647-85B9-D77329207E7C}" type="pres">
      <dgm:prSet presAssocID="{94EB9378-2C68-574C-9027-A319618E9C53}" presName="node" presStyleLbl="node1" presStyleIdx="6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345F2CD-BC7B-594B-B8BA-B12AEC44F3D2}" type="pres">
      <dgm:prSet presAssocID="{FC9B3169-D29D-8C41-83CC-DCA99FA5862C}" presName="sibTrans" presStyleCnt="0"/>
      <dgm:spPr/>
    </dgm:pt>
    <dgm:pt modelId="{4C3E6A0B-3295-024E-8233-D166E5B2A729}" type="pres">
      <dgm:prSet presAssocID="{6FCFCEB5-E78E-404E-A8EA-8272E3739CA3}" presName="node" presStyleLbl="node1" presStyleIdx="7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6E6B0BD-2E55-E44C-A0DA-B7D6DFB26FBC}" type="pres">
      <dgm:prSet presAssocID="{FB436D0B-CD97-4E42-ACA7-F8C1DC587074}" presName="sibTrans" presStyleCnt="0"/>
      <dgm:spPr/>
    </dgm:pt>
    <dgm:pt modelId="{0C8DA13E-6FB9-EA4D-AA16-510CFFF7FFA4}" type="pres">
      <dgm:prSet presAssocID="{5DA159EF-4286-714F-9036-2FD339EAB1B3}" presName="node" presStyleLbl="node1" presStyleIdx="8" presStyleCnt="10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EBB181E6-6FA0-674B-90BD-36A75A8823BD}" type="pres">
      <dgm:prSet presAssocID="{7067AF19-CB73-6949-BFCD-CC22F50018B3}" presName="sibTrans" presStyleCnt="0"/>
      <dgm:spPr/>
    </dgm:pt>
    <dgm:pt modelId="{CD0E4AF0-D38D-5E45-94AD-DE86143063AD}" type="pres">
      <dgm:prSet presAssocID="{C6E786CD-952A-A245-A083-D57E8458796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0784E-EA56-D342-9BA4-8E28AAD332E6}" type="presOf" srcId="{398FAE9E-AA48-3248-B984-1BCFAD7E955E}" destId="{DFB3B35D-408C-4944-B002-1EA7199E0204}" srcOrd="0" destOrd="0" presId="urn:microsoft.com/office/officeart/2005/8/layout/default"/>
    <dgm:cxn modelId="{A4BEB710-ED66-DB42-8EE1-5ECDA07EA65B}" srcId="{016F8D25-7A9E-D243-AF98-F7217F6696DD}" destId="{6FCFCEB5-E78E-404E-A8EA-8272E3739CA3}" srcOrd="7" destOrd="0" parTransId="{0CA0E210-0793-714D-AB41-FA04297DD2F2}" sibTransId="{FB436D0B-CD97-4E42-ACA7-F8C1DC587074}"/>
    <dgm:cxn modelId="{EEC4D7DC-956A-E644-8FD4-958013B10C3B}" srcId="{016F8D25-7A9E-D243-AF98-F7217F6696DD}" destId="{E747329D-1156-F440-9267-90D57411B844}" srcOrd="0" destOrd="0" parTransId="{627E9934-3220-504E-B82A-D9E88C34C245}" sibTransId="{6AF5CDF4-AAEA-D147-A680-66EC0E6E4268}"/>
    <dgm:cxn modelId="{DB67B84E-6487-2D45-9F32-8F17ABF12444}" type="presOf" srcId="{D30C58B7-0442-1E4D-9F7A-1ED91FCC7944}" destId="{FFCAFD11-7323-C648-A191-4656AB70748E}" srcOrd="0" destOrd="0" presId="urn:microsoft.com/office/officeart/2005/8/layout/default"/>
    <dgm:cxn modelId="{C651586C-AF5E-9E49-9905-CEE4198BB0C1}" srcId="{016F8D25-7A9E-D243-AF98-F7217F6696DD}" destId="{5DA159EF-4286-714F-9036-2FD339EAB1B3}" srcOrd="8" destOrd="0" parTransId="{AB3DB1CC-6AD9-3047-B30C-AC099D20471E}" sibTransId="{7067AF19-CB73-6949-BFCD-CC22F50018B3}"/>
    <dgm:cxn modelId="{8F0BFEC5-5322-B843-8F4D-CE07FE15AABE}" srcId="{016F8D25-7A9E-D243-AF98-F7217F6696DD}" destId="{94EB9378-2C68-574C-9027-A319618E9C53}" srcOrd="6" destOrd="0" parTransId="{E070CDE2-2577-DB44-AC19-654A977CEBF5}" sibTransId="{FC9B3169-D29D-8C41-83CC-DCA99FA5862C}"/>
    <dgm:cxn modelId="{1E6FAE6F-54F7-6341-8F59-CA6C98C0421B}" type="presOf" srcId="{BB9353AE-A852-454B-A12D-25D3F9E9752E}" destId="{A1649362-CA25-FC4B-95A6-E3F9E142A0F2}" srcOrd="0" destOrd="0" presId="urn:microsoft.com/office/officeart/2005/8/layout/default"/>
    <dgm:cxn modelId="{E02586FA-E15A-6A4B-B0A7-A6024E00A8DD}" type="presOf" srcId="{E747329D-1156-F440-9267-90D57411B844}" destId="{CC1043FB-4707-2641-998A-15A535CE352F}" srcOrd="0" destOrd="0" presId="urn:microsoft.com/office/officeart/2005/8/layout/default"/>
    <dgm:cxn modelId="{97A32731-D116-2C4C-8C04-1C24580A80E2}" type="presOf" srcId="{C6E786CD-952A-A245-A083-D57E84587961}" destId="{CD0E4AF0-D38D-5E45-94AD-DE86143063AD}" srcOrd="0" destOrd="0" presId="urn:microsoft.com/office/officeart/2005/8/layout/default"/>
    <dgm:cxn modelId="{2B3AD95F-4D13-F143-958D-590383CA4C78}" srcId="{016F8D25-7A9E-D243-AF98-F7217F6696DD}" destId="{DD6149A8-6B7C-8A44-A842-20E1C1F3392A}" srcOrd="2" destOrd="0" parTransId="{68684814-C4E0-B94B-AC3A-A120354100EA}" sibTransId="{B801B7B6-0EBF-6445-BA9F-5D819EA23169}"/>
    <dgm:cxn modelId="{9AC1E4A6-25FB-924F-8BF1-E75E93D0BEEB}" type="presOf" srcId="{6FCFCEB5-E78E-404E-A8EA-8272E3739CA3}" destId="{4C3E6A0B-3295-024E-8233-D166E5B2A729}" srcOrd="0" destOrd="0" presId="urn:microsoft.com/office/officeart/2005/8/layout/default"/>
    <dgm:cxn modelId="{4CF24410-6758-5748-8B27-C1A629094A81}" srcId="{016F8D25-7A9E-D243-AF98-F7217F6696DD}" destId="{C6E786CD-952A-A245-A083-D57E84587961}" srcOrd="9" destOrd="0" parTransId="{F2DF0F99-5C5B-CE42-BB52-BB0D5D3B53DF}" sibTransId="{B410FB1B-9286-9640-92E6-1966710B5A4E}"/>
    <dgm:cxn modelId="{D295B082-DB65-D449-B84D-83FB243FEC35}" type="presOf" srcId="{0A5AC6B9-EFD4-EC48-97FA-43FE0FE54B92}" destId="{69CF3D75-5E13-3B41-8DFC-6D5CE06593B0}" srcOrd="0" destOrd="0" presId="urn:microsoft.com/office/officeart/2005/8/layout/default"/>
    <dgm:cxn modelId="{C90937F7-FD57-D746-81FF-D155B793FFBE}" type="presOf" srcId="{5DA159EF-4286-714F-9036-2FD339EAB1B3}" destId="{0C8DA13E-6FB9-EA4D-AA16-510CFFF7FFA4}" srcOrd="0" destOrd="0" presId="urn:microsoft.com/office/officeart/2005/8/layout/default"/>
    <dgm:cxn modelId="{22CF31DA-273E-2E4D-88CC-E56DFCEFC3E9}" srcId="{016F8D25-7A9E-D243-AF98-F7217F6696DD}" destId="{BB9353AE-A852-454B-A12D-25D3F9E9752E}" srcOrd="1" destOrd="0" parTransId="{77F66C79-382F-0947-8B8A-3F5485EFB873}" sibTransId="{D883D576-5D7D-7843-ADEC-1847B3042E03}"/>
    <dgm:cxn modelId="{AC196E6D-3C2F-0B47-A0DD-CB32A213AACE}" srcId="{016F8D25-7A9E-D243-AF98-F7217F6696DD}" destId="{D30C58B7-0442-1E4D-9F7A-1ED91FCC7944}" srcOrd="5" destOrd="0" parTransId="{487D9D7F-F7DD-944F-9826-711B217147C3}" sibTransId="{68984933-7F0D-5940-A892-263F7F6FE438}"/>
    <dgm:cxn modelId="{EF8EEA7D-CE21-D645-A3C3-07620A8BDBC7}" srcId="{016F8D25-7A9E-D243-AF98-F7217F6696DD}" destId="{398FAE9E-AA48-3248-B984-1BCFAD7E955E}" srcOrd="3" destOrd="0" parTransId="{5831238D-A7C7-8A47-82E1-92C40D6FEA5D}" sibTransId="{76F19614-5B74-DE4D-ABF8-C74ACF00392C}"/>
    <dgm:cxn modelId="{E0142768-7DBD-254B-8FE3-FF2930B72292}" type="presOf" srcId="{94EB9378-2C68-574C-9027-A319618E9C53}" destId="{C82A0029-3472-5647-85B9-D77329207E7C}" srcOrd="0" destOrd="0" presId="urn:microsoft.com/office/officeart/2005/8/layout/default"/>
    <dgm:cxn modelId="{17E3BCA5-BC74-7A4F-973B-B58B8A52637F}" type="presOf" srcId="{016F8D25-7A9E-D243-AF98-F7217F6696DD}" destId="{251386B0-1AE5-794A-819F-0A777D3EF92C}" srcOrd="0" destOrd="0" presId="urn:microsoft.com/office/officeart/2005/8/layout/default"/>
    <dgm:cxn modelId="{F28A8437-5730-1649-A764-8CE176BC95D9}" srcId="{016F8D25-7A9E-D243-AF98-F7217F6696DD}" destId="{0A5AC6B9-EFD4-EC48-97FA-43FE0FE54B92}" srcOrd="4" destOrd="0" parTransId="{F4AF3DBB-3BF2-F140-850A-B9ED77436528}" sibTransId="{F21F9CE5-F6E8-AA40-AD7A-7C4D3F09DC8E}"/>
    <dgm:cxn modelId="{6AB7CC5D-CE7A-2A4D-B81D-F8C398FCB12C}" type="presOf" srcId="{DD6149A8-6B7C-8A44-A842-20E1C1F3392A}" destId="{05B80209-3086-634D-8EF6-B8F4D349CFA9}" srcOrd="0" destOrd="0" presId="urn:microsoft.com/office/officeart/2005/8/layout/default"/>
    <dgm:cxn modelId="{7EDBA175-0580-9B42-9297-134DF3C84EBA}" type="presParOf" srcId="{251386B0-1AE5-794A-819F-0A777D3EF92C}" destId="{CC1043FB-4707-2641-998A-15A535CE352F}" srcOrd="0" destOrd="0" presId="urn:microsoft.com/office/officeart/2005/8/layout/default"/>
    <dgm:cxn modelId="{23E2ADF0-B392-144A-863D-E55B87D9B0AE}" type="presParOf" srcId="{251386B0-1AE5-794A-819F-0A777D3EF92C}" destId="{38A98912-89E8-5C4D-8443-863B2A74F321}" srcOrd="1" destOrd="0" presId="urn:microsoft.com/office/officeart/2005/8/layout/default"/>
    <dgm:cxn modelId="{0AB48D88-34F2-DC44-B02E-DABF56622555}" type="presParOf" srcId="{251386B0-1AE5-794A-819F-0A777D3EF92C}" destId="{A1649362-CA25-FC4B-95A6-E3F9E142A0F2}" srcOrd="2" destOrd="0" presId="urn:microsoft.com/office/officeart/2005/8/layout/default"/>
    <dgm:cxn modelId="{4CB7922D-D91A-574D-BB85-B72D566D2476}" type="presParOf" srcId="{251386B0-1AE5-794A-819F-0A777D3EF92C}" destId="{BD785F0E-8E1D-1145-91CA-6D13C23EF56A}" srcOrd="3" destOrd="0" presId="urn:microsoft.com/office/officeart/2005/8/layout/default"/>
    <dgm:cxn modelId="{F99A51CF-A38A-5841-8096-BFFEF2941C6B}" type="presParOf" srcId="{251386B0-1AE5-794A-819F-0A777D3EF92C}" destId="{05B80209-3086-634D-8EF6-B8F4D349CFA9}" srcOrd="4" destOrd="0" presId="urn:microsoft.com/office/officeart/2005/8/layout/default"/>
    <dgm:cxn modelId="{EEB06AFC-DF33-F94C-97E8-8649312CF967}" type="presParOf" srcId="{251386B0-1AE5-794A-819F-0A777D3EF92C}" destId="{8F0F5C24-4B46-3846-B2AF-3D19CE6A4997}" srcOrd="5" destOrd="0" presId="urn:microsoft.com/office/officeart/2005/8/layout/default"/>
    <dgm:cxn modelId="{8D6E35AA-1F46-4241-87CD-9BDC71A66A20}" type="presParOf" srcId="{251386B0-1AE5-794A-819F-0A777D3EF92C}" destId="{DFB3B35D-408C-4944-B002-1EA7199E0204}" srcOrd="6" destOrd="0" presId="urn:microsoft.com/office/officeart/2005/8/layout/default"/>
    <dgm:cxn modelId="{499A6C3F-4E64-2E4A-9536-A88DCA60D37F}" type="presParOf" srcId="{251386B0-1AE5-794A-819F-0A777D3EF92C}" destId="{05B5A648-D000-7E4C-8CE8-1D76A18807AA}" srcOrd="7" destOrd="0" presId="urn:microsoft.com/office/officeart/2005/8/layout/default"/>
    <dgm:cxn modelId="{0877FFAE-5F3F-B047-96E7-DA9F90A05270}" type="presParOf" srcId="{251386B0-1AE5-794A-819F-0A777D3EF92C}" destId="{69CF3D75-5E13-3B41-8DFC-6D5CE06593B0}" srcOrd="8" destOrd="0" presId="urn:microsoft.com/office/officeart/2005/8/layout/default"/>
    <dgm:cxn modelId="{8BEEAA89-F2DE-824D-8609-AA0AE47223FA}" type="presParOf" srcId="{251386B0-1AE5-794A-819F-0A777D3EF92C}" destId="{CF18D2EF-156A-9445-A888-20DB02F163F8}" srcOrd="9" destOrd="0" presId="urn:microsoft.com/office/officeart/2005/8/layout/default"/>
    <dgm:cxn modelId="{51D10700-EB1B-3446-BC5C-756BE5164DDE}" type="presParOf" srcId="{251386B0-1AE5-794A-819F-0A777D3EF92C}" destId="{FFCAFD11-7323-C648-A191-4656AB70748E}" srcOrd="10" destOrd="0" presId="urn:microsoft.com/office/officeart/2005/8/layout/default"/>
    <dgm:cxn modelId="{CD6E40B4-7F0B-1843-A650-4F6BA6091198}" type="presParOf" srcId="{251386B0-1AE5-794A-819F-0A777D3EF92C}" destId="{96FA908D-6229-DF47-AE0A-FF60831DB931}" srcOrd="11" destOrd="0" presId="urn:microsoft.com/office/officeart/2005/8/layout/default"/>
    <dgm:cxn modelId="{3A6C53BC-4425-FA4D-BBC1-D73CAA96DFF6}" type="presParOf" srcId="{251386B0-1AE5-794A-819F-0A777D3EF92C}" destId="{C82A0029-3472-5647-85B9-D77329207E7C}" srcOrd="12" destOrd="0" presId="urn:microsoft.com/office/officeart/2005/8/layout/default"/>
    <dgm:cxn modelId="{F86D719D-187E-6F43-930D-737C2DD9B72D}" type="presParOf" srcId="{251386B0-1AE5-794A-819F-0A777D3EF92C}" destId="{8345F2CD-BC7B-594B-B8BA-B12AEC44F3D2}" srcOrd="13" destOrd="0" presId="urn:microsoft.com/office/officeart/2005/8/layout/default"/>
    <dgm:cxn modelId="{138A52F1-F9A8-E149-A1A7-07A8531E87ED}" type="presParOf" srcId="{251386B0-1AE5-794A-819F-0A777D3EF92C}" destId="{4C3E6A0B-3295-024E-8233-D166E5B2A729}" srcOrd="14" destOrd="0" presId="urn:microsoft.com/office/officeart/2005/8/layout/default"/>
    <dgm:cxn modelId="{97A5104D-F654-E949-812A-A1C1C5771CC4}" type="presParOf" srcId="{251386B0-1AE5-794A-819F-0A777D3EF92C}" destId="{A6E6B0BD-2E55-E44C-A0DA-B7D6DFB26FBC}" srcOrd="15" destOrd="0" presId="urn:microsoft.com/office/officeart/2005/8/layout/default"/>
    <dgm:cxn modelId="{E0532441-2E10-A841-8D36-A63E5688E184}" type="presParOf" srcId="{251386B0-1AE5-794A-819F-0A777D3EF92C}" destId="{0C8DA13E-6FB9-EA4D-AA16-510CFFF7FFA4}" srcOrd="16" destOrd="0" presId="urn:microsoft.com/office/officeart/2005/8/layout/default"/>
    <dgm:cxn modelId="{EF0354FF-6C82-8448-B9D1-97A626DAFF6C}" type="presParOf" srcId="{251386B0-1AE5-794A-819F-0A777D3EF92C}" destId="{EBB181E6-6FA0-674B-90BD-36A75A8823BD}" srcOrd="17" destOrd="0" presId="urn:microsoft.com/office/officeart/2005/8/layout/default"/>
    <dgm:cxn modelId="{FB1C3ABA-40F2-1744-B53D-9CDC487C3806}" type="presParOf" srcId="{251386B0-1AE5-794A-819F-0A777D3EF92C}" destId="{CD0E4AF0-D38D-5E45-94AD-DE86143063AD}" srcOrd="18" destOrd="0" presId="urn:microsoft.com/office/officeart/2005/8/layout/default"/>
  </dgm:cxnLst>
  <dgm:bg>
    <a:solidFill>
      <a:srgbClr val="CF785E"/>
    </a:solidFill>
  </dgm:bg>
  <dgm:whole>
    <a:ln w="38100" cap="flat" cmpd="sng" algn="ctr">
      <a:solidFill>
        <a:srgbClr val="A35B28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01637-C47E-3C40-BC9D-0AE95E973C31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340CEE1-48F7-FF4A-8FB8-AFBF96B2226B}">
      <dgm:prSet phldrT="[Texto]" custT="1"/>
      <dgm:spPr>
        <a:solidFill>
          <a:srgbClr val="679D97"/>
        </a:solidFill>
      </dgm:spPr>
      <dgm:t>
        <a:bodyPr/>
        <a:lstStyle/>
        <a:p>
          <a:r>
            <a:rPr lang="fr" sz="2400" b="1" dirty="0">
              <a:solidFill>
                <a:schemeClr val="bg1"/>
              </a:solidFill>
              <a:latin typeface="+mn-lt"/>
            </a:rPr>
            <a:t>Le lobbying</a:t>
          </a:r>
          <a:endParaRPr lang="pt-PT" sz="2400" dirty="0">
            <a:solidFill>
              <a:schemeClr val="bg1"/>
            </a:solidFill>
            <a:latin typeface="+mn-lt"/>
          </a:endParaRPr>
        </a:p>
      </dgm:t>
    </dgm:pt>
    <dgm:pt modelId="{8F0522BE-0290-4B4D-BDBC-E36759188C67}" type="parTrans" cxnId="{0E017FC9-8EC3-F444-B095-870F06E80542}">
      <dgm:prSet/>
      <dgm:spPr/>
      <dgm:t>
        <a:bodyPr/>
        <a:lstStyle/>
        <a:p>
          <a:endParaRPr lang="pt-PT" sz="1800"/>
        </a:p>
      </dgm:t>
    </dgm:pt>
    <dgm:pt modelId="{E8188428-2C4D-8345-AAC1-D47D1D169378}" type="sibTrans" cxnId="{0E017FC9-8EC3-F444-B095-870F06E80542}">
      <dgm:prSet/>
      <dgm:spPr/>
      <dgm:t>
        <a:bodyPr/>
        <a:lstStyle/>
        <a:p>
          <a:endParaRPr lang="pt-PT" sz="1800"/>
        </a:p>
      </dgm:t>
    </dgm:pt>
    <dgm:pt modelId="{AF216E4A-6F61-9443-A988-9551F816AD78}">
      <dgm:prSet phldrT="[Texto]" custT="1"/>
      <dgm:spPr>
        <a:solidFill>
          <a:srgbClr val="CF785E"/>
        </a:solidFill>
      </dgm:spPr>
      <dgm:t>
        <a:bodyPr/>
        <a:lstStyle/>
        <a:p>
          <a:r>
            <a:rPr lang="fr" sz="2400" b="1" dirty="0">
              <a:solidFill>
                <a:schemeClr val="bg1"/>
              </a:solidFill>
              <a:latin typeface="+mn-lt"/>
            </a:rPr>
            <a:t>La communication</a:t>
          </a:r>
          <a:endParaRPr lang="pt-PT" sz="2400" dirty="0">
            <a:solidFill>
              <a:schemeClr val="bg1"/>
            </a:solidFill>
            <a:latin typeface="+mn-lt"/>
          </a:endParaRPr>
        </a:p>
      </dgm:t>
    </dgm:pt>
    <dgm:pt modelId="{C48D0D99-5D5C-9B4F-A343-EFBEF3902BE5}" type="parTrans" cxnId="{CF2AC7A8-B842-8943-B62B-2AC85EC2DA46}">
      <dgm:prSet/>
      <dgm:spPr/>
      <dgm:t>
        <a:bodyPr/>
        <a:lstStyle/>
        <a:p>
          <a:endParaRPr lang="pt-PT" sz="1800"/>
        </a:p>
      </dgm:t>
    </dgm:pt>
    <dgm:pt modelId="{3EC44E8E-6A13-B44A-928C-178783ED6DB7}" type="sibTrans" cxnId="{CF2AC7A8-B842-8943-B62B-2AC85EC2DA46}">
      <dgm:prSet/>
      <dgm:spPr/>
      <dgm:t>
        <a:bodyPr/>
        <a:lstStyle/>
        <a:p>
          <a:endParaRPr lang="pt-PT" sz="1800"/>
        </a:p>
      </dgm:t>
    </dgm:pt>
    <dgm:pt modelId="{F0D3D9C8-806E-0E49-8775-34E776EAAB43}">
      <dgm:prSet phldrT="[Texto]" custT="1"/>
      <dgm:spPr>
        <a:solidFill>
          <a:srgbClr val="41AD53"/>
        </a:solidFill>
      </dgm:spPr>
      <dgm:t>
        <a:bodyPr/>
        <a:lstStyle/>
        <a:p>
          <a:r>
            <a:rPr lang="fr" sz="2400" b="1" dirty="0">
              <a:solidFill>
                <a:schemeClr val="bg1"/>
              </a:solidFill>
              <a:latin typeface="+mn-lt"/>
            </a:rPr>
            <a:t>La mobilisation du public</a:t>
          </a:r>
          <a:r>
            <a:rPr lang="fr" sz="1800" dirty="0">
              <a:solidFill>
                <a:schemeClr val="bg1"/>
              </a:solidFill>
              <a:latin typeface="+mn-lt"/>
            </a:rPr>
            <a:t> </a:t>
          </a:r>
          <a:endParaRPr lang="pt-PT" sz="1800" dirty="0">
            <a:solidFill>
              <a:schemeClr val="bg1"/>
            </a:solidFill>
            <a:latin typeface="+mn-lt"/>
          </a:endParaRPr>
        </a:p>
      </dgm:t>
    </dgm:pt>
    <dgm:pt modelId="{E27D5FAF-BF7C-714C-88DB-42AAA14F50BD}" type="parTrans" cxnId="{2602E8DB-D789-DA4D-825C-2422F7F21FE2}">
      <dgm:prSet/>
      <dgm:spPr/>
      <dgm:t>
        <a:bodyPr/>
        <a:lstStyle/>
        <a:p>
          <a:endParaRPr lang="pt-PT" sz="1800"/>
        </a:p>
      </dgm:t>
    </dgm:pt>
    <dgm:pt modelId="{A4732524-40E9-8043-8780-7A2BBA50606C}" type="sibTrans" cxnId="{2602E8DB-D789-DA4D-825C-2422F7F21FE2}">
      <dgm:prSet/>
      <dgm:spPr/>
      <dgm:t>
        <a:bodyPr/>
        <a:lstStyle/>
        <a:p>
          <a:endParaRPr lang="pt-PT" sz="1800"/>
        </a:p>
      </dgm:t>
    </dgm:pt>
    <dgm:pt modelId="{87B4DE39-8A46-3247-BC2C-9E4AE3D3D469}">
      <dgm:prSet custT="1"/>
      <dgm:spPr>
        <a:solidFill>
          <a:srgbClr val="A7D1E6"/>
        </a:solidFill>
      </dgm:spPr>
      <dgm:t>
        <a:bodyPr/>
        <a:lstStyle/>
        <a:p>
          <a:r>
            <a:rPr lang="fr" sz="2400" b="1" dirty="0">
              <a:solidFill>
                <a:schemeClr val="bg1"/>
              </a:solidFill>
              <a:latin typeface="+mn-lt"/>
            </a:rPr>
            <a:t>L’expertise</a:t>
          </a:r>
          <a:endParaRPr lang="fr-FR" sz="2400" dirty="0">
            <a:solidFill>
              <a:schemeClr val="bg1"/>
            </a:solidFill>
            <a:latin typeface="+mn-lt"/>
          </a:endParaRPr>
        </a:p>
      </dgm:t>
    </dgm:pt>
    <dgm:pt modelId="{3BCE362D-9B41-204D-A26C-B027A4E3EC68}" type="parTrans" cxnId="{CDAF3F9D-685F-0A40-AC53-FC4338E2882B}">
      <dgm:prSet/>
      <dgm:spPr/>
      <dgm:t>
        <a:bodyPr/>
        <a:lstStyle/>
        <a:p>
          <a:endParaRPr lang="pt-PT" sz="1800"/>
        </a:p>
      </dgm:t>
    </dgm:pt>
    <dgm:pt modelId="{40BC2438-E9DC-FD42-907D-84F8D667F1B0}" type="sibTrans" cxnId="{CDAF3F9D-685F-0A40-AC53-FC4338E2882B}">
      <dgm:prSet/>
      <dgm:spPr/>
      <dgm:t>
        <a:bodyPr/>
        <a:lstStyle/>
        <a:p>
          <a:endParaRPr lang="pt-PT" sz="1800"/>
        </a:p>
      </dgm:t>
    </dgm:pt>
    <dgm:pt modelId="{439651BB-7CBA-E74C-B3AB-61A33906E1DA}">
      <dgm:prSet custT="1"/>
      <dgm:spPr>
        <a:solidFill>
          <a:srgbClr val="A7D1E6"/>
        </a:solidFill>
      </dgm:spPr>
      <dgm:t>
        <a:bodyPr/>
        <a:lstStyle/>
        <a:p>
          <a:r>
            <a:rPr lang="fr" sz="1800" dirty="0">
              <a:solidFill>
                <a:schemeClr val="bg1"/>
              </a:solidFill>
              <a:latin typeface="+mn-lt"/>
            </a:rPr>
            <a:t>Elle permet de fournir des preuves, de construire un argumentaire (quels messages adaptés à chaque cible ?) et de conférer légitimité et crédibilité.</a:t>
          </a:r>
          <a:endParaRPr lang="fr-FR" sz="1800" dirty="0">
            <a:solidFill>
              <a:schemeClr val="bg1"/>
            </a:solidFill>
            <a:latin typeface="+mn-lt"/>
          </a:endParaRPr>
        </a:p>
      </dgm:t>
    </dgm:pt>
    <dgm:pt modelId="{5DFD379E-3D97-2946-9BAF-AF81763BC0B4}" type="parTrans" cxnId="{B8816CD4-0B90-F845-9601-7EFCB28C02A6}">
      <dgm:prSet/>
      <dgm:spPr/>
      <dgm:t>
        <a:bodyPr/>
        <a:lstStyle/>
        <a:p>
          <a:endParaRPr lang="pt-PT" sz="1800"/>
        </a:p>
      </dgm:t>
    </dgm:pt>
    <dgm:pt modelId="{3823D486-95DA-974B-A2DB-91F9960BC34D}" type="sibTrans" cxnId="{B8816CD4-0B90-F845-9601-7EFCB28C02A6}">
      <dgm:prSet/>
      <dgm:spPr/>
      <dgm:t>
        <a:bodyPr/>
        <a:lstStyle/>
        <a:p>
          <a:endParaRPr lang="pt-PT" sz="1800"/>
        </a:p>
      </dgm:t>
    </dgm:pt>
    <dgm:pt modelId="{B56EA21A-75E2-AD45-B123-91DDFE87A3E1}">
      <dgm:prSet phldrT="[Texto]" custT="1"/>
      <dgm:spPr>
        <a:solidFill>
          <a:srgbClr val="679D97"/>
        </a:solidFill>
      </dgm:spPr>
      <dgm:t>
        <a:bodyPr/>
        <a:lstStyle/>
        <a:p>
          <a:r>
            <a:rPr lang="fr" sz="1800" dirty="0">
              <a:solidFill>
                <a:schemeClr val="bg1"/>
              </a:solidFill>
              <a:latin typeface="+mn-lt"/>
            </a:rPr>
            <a:t>C’est la relation directe avec les décideurs L’objectif est de convaincre directement les décideurs.</a:t>
          </a:r>
          <a:endParaRPr lang="pt-PT" sz="1800" dirty="0">
            <a:solidFill>
              <a:schemeClr val="bg1"/>
            </a:solidFill>
            <a:latin typeface="+mn-lt"/>
          </a:endParaRPr>
        </a:p>
      </dgm:t>
    </dgm:pt>
    <dgm:pt modelId="{E2591BA4-D504-AE47-B9AE-F1D0E726734A}" type="parTrans" cxnId="{2D7F909F-1084-3D4C-B90E-E27A5920E155}">
      <dgm:prSet/>
      <dgm:spPr/>
      <dgm:t>
        <a:bodyPr/>
        <a:lstStyle/>
        <a:p>
          <a:endParaRPr lang="pt-PT" sz="1800"/>
        </a:p>
      </dgm:t>
    </dgm:pt>
    <dgm:pt modelId="{AF9A042B-25D7-264B-AD17-F7D1FC08395B}" type="sibTrans" cxnId="{2D7F909F-1084-3D4C-B90E-E27A5920E155}">
      <dgm:prSet/>
      <dgm:spPr/>
      <dgm:t>
        <a:bodyPr/>
        <a:lstStyle/>
        <a:p>
          <a:endParaRPr lang="pt-PT" sz="1800"/>
        </a:p>
      </dgm:t>
    </dgm:pt>
    <dgm:pt modelId="{B55020E6-2561-624D-A7C2-3A2E07E2B81A}">
      <dgm:prSet phldrT="[Texto]" custT="1"/>
      <dgm:spPr>
        <a:solidFill>
          <a:srgbClr val="CF785E"/>
        </a:solidFill>
      </dgm:spPr>
      <dgm:t>
        <a:bodyPr/>
        <a:lstStyle/>
        <a:p>
          <a:r>
            <a:rPr lang="fr" sz="1800" dirty="0">
              <a:solidFill>
                <a:schemeClr val="bg1"/>
              </a:solidFill>
              <a:latin typeface="+mn-lt"/>
            </a:rPr>
            <a:t>Faire passer ses messages et ses arguments en utilisant les outils les plus pertinents en fonction de ses cibles. </a:t>
          </a:r>
          <a:endParaRPr lang="pt-PT" sz="1800" dirty="0">
            <a:solidFill>
              <a:schemeClr val="bg1"/>
            </a:solidFill>
            <a:latin typeface="+mn-lt"/>
          </a:endParaRPr>
        </a:p>
      </dgm:t>
    </dgm:pt>
    <dgm:pt modelId="{CE75AD22-914A-F24E-B441-BA6DB0134B8B}" type="parTrans" cxnId="{57C5AD37-1A76-3049-9DC9-2687C0D77FF6}">
      <dgm:prSet/>
      <dgm:spPr/>
      <dgm:t>
        <a:bodyPr/>
        <a:lstStyle/>
        <a:p>
          <a:endParaRPr lang="pt-PT" sz="1800"/>
        </a:p>
      </dgm:t>
    </dgm:pt>
    <dgm:pt modelId="{36A474F1-415B-6742-BC5C-C79497971DDF}" type="sibTrans" cxnId="{57C5AD37-1A76-3049-9DC9-2687C0D77FF6}">
      <dgm:prSet/>
      <dgm:spPr/>
      <dgm:t>
        <a:bodyPr/>
        <a:lstStyle/>
        <a:p>
          <a:endParaRPr lang="pt-PT" sz="1800"/>
        </a:p>
      </dgm:t>
    </dgm:pt>
    <dgm:pt modelId="{92E11E8D-546A-DF4C-AFBD-F460331A15D2}">
      <dgm:prSet phldrT="[Texto]" custT="1"/>
      <dgm:spPr>
        <a:solidFill>
          <a:srgbClr val="41AD53"/>
        </a:solidFill>
      </dgm:spPr>
      <dgm:t>
        <a:bodyPr/>
        <a:lstStyle/>
        <a:p>
          <a:r>
            <a:rPr lang="fr" sz="1800" dirty="0">
              <a:solidFill>
                <a:schemeClr val="bg1"/>
              </a:solidFill>
              <a:latin typeface="+mn-lt"/>
            </a:rPr>
            <a:t>Passer à l'action. De l’occupation de locaux en passant par les actions de sensibilisation</a:t>
          </a:r>
          <a:endParaRPr lang="pt-PT" sz="1800" dirty="0">
            <a:solidFill>
              <a:schemeClr val="bg1"/>
            </a:solidFill>
            <a:latin typeface="+mn-lt"/>
          </a:endParaRPr>
        </a:p>
      </dgm:t>
    </dgm:pt>
    <dgm:pt modelId="{8804AFC5-8FE0-DF40-B132-975BDA264C54}" type="parTrans" cxnId="{6CB4B781-4822-914E-B8EB-8DC3A20C7F85}">
      <dgm:prSet/>
      <dgm:spPr/>
      <dgm:t>
        <a:bodyPr/>
        <a:lstStyle/>
        <a:p>
          <a:endParaRPr lang="pt-PT" sz="1800"/>
        </a:p>
      </dgm:t>
    </dgm:pt>
    <dgm:pt modelId="{84812812-4A9A-1045-9302-E7A6CA445462}" type="sibTrans" cxnId="{6CB4B781-4822-914E-B8EB-8DC3A20C7F85}">
      <dgm:prSet/>
      <dgm:spPr/>
      <dgm:t>
        <a:bodyPr/>
        <a:lstStyle/>
        <a:p>
          <a:endParaRPr lang="pt-PT" sz="1800"/>
        </a:p>
      </dgm:t>
    </dgm:pt>
    <dgm:pt modelId="{12D47873-8AA3-C442-98D5-18A57B08C42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800" b="1" dirty="0">
              <a:latin typeface="+mn-lt"/>
            </a:rPr>
            <a:t>Plaidoyer</a:t>
          </a:r>
        </a:p>
      </dgm:t>
    </dgm:pt>
    <dgm:pt modelId="{DD26F877-9618-D04D-BE31-21E2289A9498}" type="parTrans" cxnId="{B83C6973-B6B6-1646-9AD4-D28BA7E5D9C8}">
      <dgm:prSet/>
      <dgm:spPr/>
      <dgm:t>
        <a:bodyPr/>
        <a:lstStyle/>
        <a:p>
          <a:endParaRPr lang="pt-PT"/>
        </a:p>
      </dgm:t>
    </dgm:pt>
    <dgm:pt modelId="{29886F2A-1862-2145-8908-951C31DE3377}" type="sibTrans" cxnId="{B83C6973-B6B6-1646-9AD4-D28BA7E5D9C8}">
      <dgm:prSet/>
      <dgm:spPr/>
      <dgm:t>
        <a:bodyPr/>
        <a:lstStyle/>
        <a:p>
          <a:endParaRPr lang="pt-PT"/>
        </a:p>
      </dgm:t>
    </dgm:pt>
    <dgm:pt modelId="{7FB2A599-9F9E-7942-B132-E3796E832D36}" type="pres">
      <dgm:prSet presAssocID="{44001637-C47E-3C40-BC9D-0AE95E973C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033D1-2F04-1C49-92C7-0028DCC23E83}" type="pres">
      <dgm:prSet presAssocID="{44001637-C47E-3C40-BC9D-0AE95E973C31}" presName="matrix" presStyleCnt="0"/>
      <dgm:spPr/>
    </dgm:pt>
    <dgm:pt modelId="{8DDEFF33-87AF-FB49-91E4-1F9152DED0A9}" type="pres">
      <dgm:prSet presAssocID="{44001637-C47E-3C40-BC9D-0AE95E973C31}" presName="tile1" presStyleLbl="node1" presStyleIdx="0" presStyleCnt="4"/>
      <dgm:spPr/>
      <dgm:t>
        <a:bodyPr/>
        <a:lstStyle/>
        <a:p>
          <a:endParaRPr lang="en-US"/>
        </a:p>
      </dgm:t>
    </dgm:pt>
    <dgm:pt modelId="{A49A727B-EE95-BB47-9737-6BC1754A3F1E}" type="pres">
      <dgm:prSet presAssocID="{44001637-C47E-3C40-BC9D-0AE95E973C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8438B-0140-604F-AE17-88F7BCBEBB6A}" type="pres">
      <dgm:prSet presAssocID="{44001637-C47E-3C40-BC9D-0AE95E973C31}" presName="tile2" presStyleLbl="node1" presStyleIdx="1" presStyleCnt="4"/>
      <dgm:spPr/>
      <dgm:t>
        <a:bodyPr/>
        <a:lstStyle/>
        <a:p>
          <a:endParaRPr lang="en-US"/>
        </a:p>
      </dgm:t>
    </dgm:pt>
    <dgm:pt modelId="{7C75DF88-86C1-5D4A-96FB-90701A6A7FC9}" type="pres">
      <dgm:prSet presAssocID="{44001637-C47E-3C40-BC9D-0AE95E973C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145B-B38C-BE4F-AAA2-01549F6F58B0}" type="pres">
      <dgm:prSet presAssocID="{44001637-C47E-3C40-BC9D-0AE95E973C31}" presName="tile3" presStyleLbl="node1" presStyleIdx="2" presStyleCnt="4"/>
      <dgm:spPr/>
      <dgm:t>
        <a:bodyPr/>
        <a:lstStyle/>
        <a:p>
          <a:endParaRPr lang="en-US"/>
        </a:p>
      </dgm:t>
    </dgm:pt>
    <dgm:pt modelId="{43EEADF8-8665-C849-BAA0-8BE13924EC71}" type="pres">
      <dgm:prSet presAssocID="{44001637-C47E-3C40-BC9D-0AE95E973C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8B622-5137-DC4F-BEA8-AA3026C8383D}" type="pres">
      <dgm:prSet presAssocID="{44001637-C47E-3C40-BC9D-0AE95E973C31}" presName="tile4" presStyleLbl="node1" presStyleIdx="3" presStyleCnt="4"/>
      <dgm:spPr/>
      <dgm:t>
        <a:bodyPr/>
        <a:lstStyle/>
        <a:p>
          <a:endParaRPr lang="en-US"/>
        </a:p>
      </dgm:t>
    </dgm:pt>
    <dgm:pt modelId="{6157C7C1-3EEC-8046-AC81-49695833368B}" type="pres">
      <dgm:prSet presAssocID="{44001637-C47E-3C40-BC9D-0AE95E973C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F6AD5-AE10-1A42-A49D-9E2763575F94}" type="pres">
      <dgm:prSet presAssocID="{44001637-C47E-3C40-BC9D-0AE95E973C3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7471B7F-0BA2-5C42-AE14-D4CEC077D6ED}" type="presOf" srcId="{44001637-C47E-3C40-BC9D-0AE95E973C31}" destId="{7FB2A599-9F9E-7942-B132-E3796E832D36}" srcOrd="0" destOrd="0" presId="urn:microsoft.com/office/officeart/2005/8/layout/matrix1"/>
    <dgm:cxn modelId="{CF2AC7A8-B842-8943-B62B-2AC85EC2DA46}" srcId="{12D47873-8AA3-C442-98D5-18A57B08C42B}" destId="{AF216E4A-6F61-9443-A988-9551F816AD78}" srcOrd="2" destOrd="0" parTransId="{C48D0D99-5D5C-9B4F-A343-EFBEF3902BE5}" sibTransId="{3EC44E8E-6A13-B44A-928C-178783ED6DB7}"/>
    <dgm:cxn modelId="{2F64F6D7-3354-C34E-9AE0-53E92D3B19A7}" type="presOf" srcId="{87B4DE39-8A46-3247-BC2C-9E4AE3D3D469}" destId="{A49A727B-EE95-BB47-9737-6BC1754A3F1E}" srcOrd="1" destOrd="0" presId="urn:microsoft.com/office/officeart/2005/8/layout/matrix1"/>
    <dgm:cxn modelId="{B83C6973-B6B6-1646-9AD4-D28BA7E5D9C8}" srcId="{44001637-C47E-3C40-BC9D-0AE95E973C31}" destId="{12D47873-8AA3-C442-98D5-18A57B08C42B}" srcOrd="0" destOrd="0" parTransId="{DD26F877-9618-D04D-BE31-21E2289A9498}" sibTransId="{29886F2A-1862-2145-8908-951C31DE3377}"/>
    <dgm:cxn modelId="{6CB4B781-4822-914E-B8EB-8DC3A20C7F85}" srcId="{F0D3D9C8-806E-0E49-8775-34E776EAAB43}" destId="{92E11E8D-546A-DF4C-AFBD-F460331A15D2}" srcOrd="0" destOrd="0" parTransId="{8804AFC5-8FE0-DF40-B132-975BDA264C54}" sibTransId="{84812812-4A9A-1045-9302-E7A6CA445462}"/>
    <dgm:cxn modelId="{848E283B-1496-EF4F-ADE6-67D1C222BA16}" type="presOf" srcId="{B55020E6-2561-624D-A7C2-3A2E07E2B81A}" destId="{8FE6145B-B38C-BE4F-AAA2-01549F6F58B0}" srcOrd="0" destOrd="1" presId="urn:microsoft.com/office/officeart/2005/8/layout/matrix1"/>
    <dgm:cxn modelId="{CE1F03F8-902E-9F43-86A6-8C6BCF2DEDBE}" type="presOf" srcId="{92E11E8D-546A-DF4C-AFBD-F460331A15D2}" destId="{1DE8B622-5137-DC4F-BEA8-AA3026C8383D}" srcOrd="0" destOrd="1" presId="urn:microsoft.com/office/officeart/2005/8/layout/matrix1"/>
    <dgm:cxn modelId="{1C7C3E4E-159C-BB4F-AA77-7A6A24047414}" type="presOf" srcId="{439651BB-7CBA-E74C-B3AB-61A33906E1DA}" destId="{8DDEFF33-87AF-FB49-91E4-1F9152DED0A9}" srcOrd="0" destOrd="1" presId="urn:microsoft.com/office/officeart/2005/8/layout/matrix1"/>
    <dgm:cxn modelId="{0E017FC9-8EC3-F444-B095-870F06E80542}" srcId="{12D47873-8AA3-C442-98D5-18A57B08C42B}" destId="{E340CEE1-48F7-FF4A-8FB8-AFBF96B2226B}" srcOrd="1" destOrd="0" parTransId="{8F0522BE-0290-4B4D-BDBC-E36759188C67}" sibTransId="{E8188428-2C4D-8345-AAC1-D47D1D169378}"/>
    <dgm:cxn modelId="{60B8A0EC-6335-6D49-A481-BEB1ED091A9B}" type="presOf" srcId="{F0D3D9C8-806E-0E49-8775-34E776EAAB43}" destId="{6157C7C1-3EEC-8046-AC81-49695833368B}" srcOrd="1" destOrd="0" presId="urn:microsoft.com/office/officeart/2005/8/layout/matrix1"/>
    <dgm:cxn modelId="{D0850DB9-0730-C940-9CA6-34A6176A7042}" type="presOf" srcId="{B55020E6-2561-624D-A7C2-3A2E07E2B81A}" destId="{43EEADF8-8665-C849-BAA0-8BE13924EC71}" srcOrd="1" destOrd="1" presId="urn:microsoft.com/office/officeart/2005/8/layout/matrix1"/>
    <dgm:cxn modelId="{57C5AD37-1A76-3049-9DC9-2687C0D77FF6}" srcId="{AF216E4A-6F61-9443-A988-9551F816AD78}" destId="{B55020E6-2561-624D-A7C2-3A2E07E2B81A}" srcOrd="0" destOrd="0" parTransId="{CE75AD22-914A-F24E-B441-BA6DB0134B8B}" sibTransId="{36A474F1-415B-6742-BC5C-C79497971DDF}"/>
    <dgm:cxn modelId="{E017CA8F-1671-6743-B919-FF1E89C6ADA3}" type="presOf" srcId="{439651BB-7CBA-E74C-B3AB-61A33906E1DA}" destId="{A49A727B-EE95-BB47-9737-6BC1754A3F1E}" srcOrd="1" destOrd="1" presId="urn:microsoft.com/office/officeart/2005/8/layout/matrix1"/>
    <dgm:cxn modelId="{30F049BD-CF0F-EB4E-B3C1-19FB57AC322F}" type="presOf" srcId="{B56EA21A-75E2-AD45-B123-91DDFE87A3E1}" destId="{7C75DF88-86C1-5D4A-96FB-90701A6A7FC9}" srcOrd="1" destOrd="1" presId="urn:microsoft.com/office/officeart/2005/8/layout/matrix1"/>
    <dgm:cxn modelId="{2602E8DB-D789-DA4D-825C-2422F7F21FE2}" srcId="{12D47873-8AA3-C442-98D5-18A57B08C42B}" destId="{F0D3D9C8-806E-0E49-8775-34E776EAAB43}" srcOrd="3" destOrd="0" parTransId="{E27D5FAF-BF7C-714C-88DB-42AAA14F50BD}" sibTransId="{A4732524-40E9-8043-8780-7A2BBA50606C}"/>
    <dgm:cxn modelId="{2D7F909F-1084-3D4C-B90E-E27A5920E155}" srcId="{E340CEE1-48F7-FF4A-8FB8-AFBF96B2226B}" destId="{B56EA21A-75E2-AD45-B123-91DDFE87A3E1}" srcOrd="0" destOrd="0" parTransId="{E2591BA4-D504-AE47-B9AE-F1D0E726734A}" sibTransId="{AF9A042B-25D7-264B-AD17-F7D1FC08395B}"/>
    <dgm:cxn modelId="{B01B2E4E-AF7D-3D41-9F42-B9EEF30C02DB}" type="presOf" srcId="{AF216E4A-6F61-9443-A988-9551F816AD78}" destId="{43EEADF8-8665-C849-BAA0-8BE13924EC71}" srcOrd="1" destOrd="0" presId="urn:microsoft.com/office/officeart/2005/8/layout/matrix1"/>
    <dgm:cxn modelId="{20B9C818-A075-2648-BE2F-6070D431EA00}" type="presOf" srcId="{87B4DE39-8A46-3247-BC2C-9E4AE3D3D469}" destId="{8DDEFF33-87AF-FB49-91E4-1F9152DED0A9}" srcOrd="0" destOrd="0" presId="urn:microsoft.com/office/officeart/2005/8/layout/matrix1"/>
    <dgm:cxn modelId="{D95659B3-BA3F-4143-A9EB-40DB107BB709}" type="presOf" srcId="{E340CEE1-48F7-FF4A-8FB8-AFBF96B2226B}" destId="{7C75DF88-86C1-5D4A-96FB-90701A6A7FC9}" srcOrd="1" destOrd="0" presId="urn:microsoft.com/office/officeart/2005/8/layout/matrix1"/>
    <dgm:cxn modelId="{B8816CD4-0B90-F845-9601-7EFCB28C02A6}" srcId="{87B4DE39-8A46-3247-BC2C-9E4AE3D3D469}" destId="{439651BB-7CBA-E74C-B3AB-61A33906E1DA}" srcOrd="0" destOrd="0" parTransId="{5DFD379E-3D97-2946-9BAF-AF81763BC0B4}" sibTransId="{3823D486-95DA-974B-A2DB-91F9960BC34D}"/>
    <dgm:cxn modelId="{EC073C4B-BB07-C34A-8A86-177D00F14651}" type="presOf" srcId="{AF216E4A-6F61-9443-A988-9551F816AD78}" destId="{8FE6145B-B38C-BE4F-AAA2-01549F6F58B0}" srcOrd="0" destOrd="0" presId="urn:microsoft.com/office/officeart/2005/8/layout/matrix1"/>
    <dgm:cxn modelId="{9E242C7B-8A64-5C49-BC89-740D1E039145}" type="presOf" srcId="{12D47873-8AA3-C442-98D5-18A57B08C42B}" destId="{7BFF6AD5-AE10-1A42-A49D-9E2763575F94}" srcOrd="0" destOrd="0" presId="urn:microsoft.com/office/officeart/2005/8/layout/matrix1"/>
    <dgm:cxn modelId="{CDAF3F9D-685F-0A40-AC53-FC4338E2882B}" srcId="{12D47873-8AA3-C442-98D5-18A57B08C42B}" destId="{87B4DE39-8A46-3247-BC2C-9E4AE3D3D469}" srcOrd="0" destOrd="0" parTransId="{3BCE362D-9B41-204D-A26C-B027A4E3EC68}" sibTransId="{40BC2438-E9DC-FD42-907D-84F8D667F1B0}"/>
    <dgm:cxn modelId="{A3AEDF68-425A-FF44-B1AC-C138516FCAC8}" type="presOf" srcId="{E340CEE1-48F7-FF4A-8FB8-AFBF96B2226B}" destId="{4478438B-0140-604F-AE17-88F7BCBEBB6A}" srcOrd="0" destOrd="0" presId="urn:microsoft.com/office/officeart/2005/8/layout/matrix1"/>
    <dgm:cxn modelId="{969788DB-FD3C-614F-B6F6-28072E7793C1}" type="presOf" srcId="{F0D3D9C8-806E-0E49-8775-34E776EAAB43}" destId="{1DE8B622-5137-DC4F-BEA8-AA3026C8383D}" srcOrd="0" destOrd="0" presId="urn:microsoft.com/office/officeart/2005/8/layout/matrix1"/>
    <dgm:cxn modelId="{00179B2C-58BA-644C-912B-1CF47BF2C04F}" type="presOf" srcId="{92E11E8D-546A-DF4C-AFBD-F460331A15D2}" destId="{6157C7C1-3EEC-8046-AC81-49695833368B}" srcOrd="1" destOrd="1" presId="urn:microsoft.com/office/officeart/2005/8/layout/matrix1"/>
    <dgm:cxn modelId="{D3740E85-5218-1B4F-B6A5-CF7831AC5C0B}" type="presOf" srcId="{B56EA21A-75E2-AD45-B123-91DDFE87A3E1}" destId="{4478438B-0140-604F-AE17-88F7BCBEBB6A}" srcOrd="0" destOrd="1" presId="urn:microsoft.com/office/officeart/2005/8/layout/matrix1"/>
    <dgm:cxn modelId="{2AA9A31A-D03F-C449-9648-99B574E55E16}" type="presParOf" srcId="{7FB2A599-9F9E-7942-B132-E3796E832D36}" destId="{35E033D1-2F04-1C49-92C7-0028DCC23E83}" srcOrd="0" destOrd="0" presId="urn:microsoft.com/office/officeart/2005/8/layout/matrix1"/>
    <dgm:cxn modelId="{F43FED01-A6FD-B045-B0EC-175EE6802F92}" type="presParOf" srcId="{35E033D1-2F04-1C49-92C7-0028DCC23E83}" destId="{8DDEFF33-87AF-FB49-91E4-1F9152DED0A9}" srcOrd="0" destOrd="0" presId="urn:microsoft.com/office/officeart/2005/8/layout/matrix1"/>
    <dgm:cxn modelId="{EFB34CE8-B2EB-4F43-A5D6-B114E1C4E081}" type="presParOf" srcId="{35E033D1-2F04-1C49-92C7-0028DCC23E83}" destId="{A49A727B-EE95-BB47-9737-6BC1754A3F1E}" srcOrd="1" destOrd="0" presId="urn:microsoft.com/office/officeart/2005/8/layout/matrix1"/>
    <dgm:cxn modelId="{948E4C5D-3F92-A140-90D2-C93F177B571B}" type="presParOf" srcId="{35E033D1-2F04-1C49-92C7-0028DCC23E83}" destId="{4478438B-0140-604F-AE17-88F7BCBEBB6A}" srcOrd="2" destOrd="0" presId="urn:microsoft.com/office/officeart/2005/8/layout/matrix1"/>
    <dgm:cxn modelId="{CC88F8D4-73CA-AC40-9EAF-41953235F74C}" type="presParOf" srcId="{35E033D1-2F04-1C49-92C7-0028DCC23E83}" destId="{7C75DF88-86C1-5D4A-96FB-90701A6A7FC9}" srcOrd="3" destOrd="0" presId="urn:microsoft.com/office/officeart/2005/8/layout/matrix1"/>
    <dgm:cxn modelId="{C6C583F2-3C23-8341-98D9-4491B4E62671}" type="presParOf" srcId="{35E033D1-2F04-1C49-92C7-0028DCC23E83}" destId="{8FE6145B-B38C-BE4F-AAA2-01549F6F58B0}" srcOrd="4" destOrd="0" presId="urn:microsoft.com/office/officeart/2005/8/layout/matrix1"/>
    <dgm:cxn modelId="{3A1D34BD-7775-6A4E-84BE-77C8578510EC}" type="presParOf" srcId="{35E033D1-2F04-1C49-92C7-0028DCC23E83}" destId="{43EEADF8-8665-C849-BAA0-8BE13924EC71}" srcOrd="5" destOrd="0" presId="urn:microsoft.com/office/officeart/2005/8/layout/matrix1"/>
    <dgm:cxn modelId="{3EC83288-C424-844B-B458-42E15A96E170}" type="presParOf" srcId="{35E033D1-2F04-1C49-92C7-0028DCC23E83}" destId="{1DE8B622-5137-DC4F-BEA8-AA3026C8383D}" srcOrd="6" destOrd="0" presId="urn:microsoft.com/office/officeart/2005/8/layout/matrix1"/>
    <dgm:cxn modelId="{FD21AAD5-008F-7C47-9DF6-43AB3097B70C}" type="presParOf" srcId="{35E033D1-2F04-1C49-92C7-0028DCC23E83}" destId="{6157C7C1-3EEC-8046-AC81-49695833368B}" srcOrd="7" destOrd="0" presId="urn:microsoft.com/office/officeart/2005/8/layout/matrix1"/>
    <dgm:cxn modelId="{E891FFF8-40CB-8148-949C-DFB775A37CA5}" type="presParOf" srcId="{7FB2A599-9F9E-7942-B132-E3796E832D36}" destId="{7BFF6AD5-AE10-1A42-A49D-9E2763575F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1482-596C-D34F-AC14-26FBD44A6E18}">
      <dsp:nvSpPr>
        <dsp:cNvPr id="0" name=""/>
        <dsp:cNvSpPr/>
      </dsp:nvSpPr>
      <dsp:spPr>
        <a:xfrm>
          <a:off x="1699269" y="35102"/>
          <a:ext cx="1684904" cy="1684904"/>
        </a:xfrm>
        <a:prstGeom prst="ellipse">
          <a:avLst/>
        </a:prstGeom>
        <a:solidFill>
          <a:srgbClr val="41A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Visibilité</a:t>
          </a:r>
        </a:p>
      </dsp:txBody>
      <dsp:txXfrm>
        <a:off x="1923923" y="329960"/>
        <a:ext cx="1235596" cy="758206"/>
      </dsp:txXfrm>
    </dsp:sp>
    <dsp:sp modelId="{BD677459-829B-EC44-AC6B-1CF9ACE7124F}">
      <dsp:nvSpPr>
        <dsp:cNvPr id="0" name=""/>
        <dsp:cNvSpPr/>
      </dsp:nvSpPr>
      <dsp:spPr>
        <a:xfrm>
          <a:off x="2307239" y="1088167"/>
          <a:ext cx="1684904" cy="1684904"/>
        </a:xfrm>
        <a:prstGeom prst="ellipse">
          <a:avLst/>
        </a:prstGeom>
        <a:solidFill>
          <a:srgbClr val="679D9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noProof="0" dirty="0"/>
            <a:t>Communication Interne</a:t>
          </a:r>
          <a:r>
            <a:rPr lang="fr-FR" sz="1200" kern="1200" dirty="0"/>
            <a:t> </a:t>
          </a:r>
        </a:p>
      </dsp:txBody>
      <dsp:txXfrm>
        <a:off x="2822539" y="1523434"/>
        <a:ext cx="1010942" cy="926697"/>
      </dsp:txXfrm>
    </dsp:sp>
    <dsp:sp modelId="{4B1F9E82-C817-8349-A2BC-4A28B7B49509}">
      <dsp:nvSpPr>
        <dsp:cNvPr id="0" name=""/>
        <dsp:cNvSpPr/>
      </dsp:nvSpPr>
      <dsp:spPr>
        <a:xfrm>
          <a:off x="1091300" y="1088167"/>
          <a:ext cx="1684904" cy="1684904"/>
        </a:xfrm>
        <a:prstGeom prst="ellipse">
          <a:avLst/>
        </a:prstGeom>
        <a:solidFill>
          <a:srgbClr val="679D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Communication Externe</a:t>
          </a:r>
        </a:p>
      </dsp:txBody>
      <dsp:txXfrm>
        <a:off x="1249961" y="1523434"/>
        <a:ext cx="1010942" cy="926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043FB-4707-2641-998A-15A535CE352F}">
      <dsp:nvSpPr>
        <dsp:cNvPr id="0" name=""/>
        <dsp:cNvSpPr/>
      </dsp:nvSpPr>
      <dsp:spPr>
        <a:xfrm>
          <a:off x="4162" y="601086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CONTEXTE</a:t>
          </a:r>
        </a:p>
      </dsp:txBody>
      <dsp:txXfrm>
        <a:off x="4162" y="601086"/>
        <a:ext cx="2253472" cy="1126731"/>
      </dsp:txXfrm>
    </dsp:sp>
    <dsp:sp modelId="{A1649362-CA25-FC4B-95A6-E3F9E142A0F2}">
      <dsp:nvSpPr>
        <dsp:cNvPr id="0" name=""/>
        <dsp:cNvSpPr/>
      </dsp:nvSpPr>
      <dsp:spPr>
        <a:xfrm>
          <a:off x="2482982" y="601086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CHANGEMENT </a:t>
          </a:r>
          <a:r>
            <a:rPr lang="fr-F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SOUHAITÉ </a:t>
          </a:r>
          <a:endParaRPr lang="pt-PT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2982" y="601086"/>
        <a:ext cx="2253472" cy="1126731"/>
      </dsp:txXfrm>
    </dsp:sp>
    <dsp:sp modelId="{05B80209-3086-634D-8EF6-B8F4D349CFA9}">
      <dsp:nvSpPr>
        <dsp:cNvPr id="0" name=""/>
        <dsp:cNvSpPr/>
      </dsp:nvSpPr>
      <dsp:spPr>
        <a:xfrm>
          <a:off x="4961802" y="601086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/>
            <a:t>OBJECTIF GÉNÉRAL</a:t>
          </a:r>
          <a:endParaRPr lang="pt-PT" sz="1500" b="1" kern="1200" dirty="0"/>
        </a:p>
      </dsp:txBody>
      <dsp:txXfrm>
        <a:off x="4961802" y="601086"/>
        <a:ext cx="2253472" cy="1126731"/>
      </dsp:txXfrm>
    </dsp:sp>
    <dsp:sp modelId="{DFB3B35D-408C-4944-B002-1EA7199E0204}">
      <dsp:nvSpPr>
        <dsp:cNvPr id="0" name=""/>
        <dsp:cNvSpPr/>
      </dsp:nvSpPr>
      <dsp:spPr>
        <a:xfrm>
          <a:off x="7440622" y="601086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/>
            <a:t>AUDIENCE</a:t>
          </a:r>
          <a:endParaRPr lang="pt-PT" sz="1500" b="1" kern="1200" dirty="0"/>
        </a:p>
      </dsp:txBody>
      <dsp:txXfrm>
        <a:off x="7440622" y="601086"/>
        <a:ext cx="2253472" cy="1126731"/>
      </dsp:txXfrm>
    </dsp:sp>
    <dsp:sp modelId="{69CF3D75-5E13-3B41-8DFC-6D5CE06593B0}">
      <dsp:nvSpPr>
        <dsp:cNvPr id="0" name=""/>
        <dsp:cNvSpPr/>
      </dsp:nvSpPr>
      <dsp:spPr>
        <a:xfrm>
          <a:off x="9919442" y="601086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noProof="0" dirty="0"/>
            <a:t>COMMUNICATION INTERNE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noProof="0" dirty="0"/>
            <a:t>Objectifs spécifiques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noProof="0" dirty="0"/>
            <a:t>Activités</a:t>
          </a:r>
        </a:p>
      </dsp:txBody>
      <dsp:txXfrm>
        <a:off x="9919442" y="601086"/>
        <a:ext cx="2253472" cy="1126731"/>
      </dsp:txXfrm>
    </dsp:sp>
    <dsp:sp modelId="{FFCAFD11-7323-C648-A191-4656AB70748E}">
      <dsp:nvSpPr>
        <dsp:cNvPr id="0" name=""/>
        <dsp:cNvSpPr/>
      </dsp:nvSpPr>
      <dsp:spPr>
        <a:xfrm>
          <a:off x="4162" y="2178517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/>
            <a:t>COMMUNICATION EXTERNE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noProof="0" dirty="0"/>
            <a:t>Objectifs spécifiques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>
              <a:solidFill>
                <a:schemeClr val="tx1"/>
              </a:solidFill>
            </a:rPr>
            <a:t>Activités</a:t>
          </a:r>
          <a:endParaRPr lang="pt-PT" sz="1500" b="1" kern="1200" dirty="0">
            <a:solidFill>
              <a:schemeClr val="tx1"/>
            </a:solidFill>
          </a:endParaRPr>
        </a:p>
      </dsp:txBody>
      <dsp:txXfrm>
        <a:off x="4162" y="2178517"/>
        <a:ext cx="2253472" cy="1126731"/>
      </dsp:txXfrm>
    </dsp:sp>
    <dsp:sp modelId="{C82A0029-3472-5647-85B9-D77329207E7C}">
      <dsp:nvSpPr>
        <dsp:cNvPr id="0" name=""/>
        <dsp:cNvSpPr/>
      </dsp:nvSpPr>
      <dsp:spPr>
        <a:xfrm>
          <a:off x="2482982" y="2178517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/>
            <a:t>CALENDRIER</a:t>
          </a:r>
          <a:endParaRPr lang="pt-PT" sz="1500" b="1" kern="1200" dirty="0"/>
        </a:p>
      </dsp:txBody>
      <dsp:txXfrm>
        <a:off x="2482982" y="2178517"/>
        <a:ext cx="2253472" cy="1126731"/>
      </dsp:txXfrm>
    </dsp:sp>
    <dsp:sp modelId="{4C3E6A0B-3295-024E-8233-D166E5B2A729}">
      <dsp:nvSpPr>
        <dsp:cNvPr id="0" name=""/>
        <dsp:cNvSpPr/>
      </dsp:nvSpPr>
      <dsp:spPr>
        <a:xfrm>
          <a:off x="4961802" y="2178517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500" b="1" kern="1200" dirty="0"/>
            <a:t>RESSOURCES</a:t>
          </a:r>
          <a:endParaRPr lang="pt-PT" sz="1500" b="1" kern="1200" dirty="0"/>
        </a:p>
      </dsp:txBody>
      <dsp:txXfrm>
        <a:off x="4961802" y="2178517"/>
        <a:ext cx="2253472" cy="1126731"/>
      </dsp:txXfrm>
    </dsp:sp>
    <dsp:sp modelId="{0C8DA13E-6FB9-EA4D-AA16-510CFFF7FFA4}">
      <dsp:nvSpPr>
        <dsp:cNvPr id="0" name=""/>
        <dsp:cNvSpPr/>
      </dsp:nvSpPr>
      <dsp:spPr>
        <a:xfrm>
          <a:off x="7440622" y="2178517"/>
          <a:ext cx="2253472" cy="1352083"/>
        </a:xfrm>
        <a:prstGeom prst="foldedCorne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SUIVI &amp; EVALUATION</a:t>
          </a:r>
        </a:p>
      </dsp:txBody>
      <dsp:txXfrm>
        <a:off x="7440622" y="2178517"/>
        <a:ext cx="2253472" cy="1126731"/>
      </dsp:txXfrm>
    </dsp:sp>
    <dsp:sp modelId="{CD0E4AF0-D38D-5E45-94AD-DE86143063AD}">
      <dsp:nvSpPr>
        <dsp:cNvPr id="0" name=""/>
        <dsp:cNvSpPr/>
      </dsp:nvSpPr>
      <dsp:spPr>
        <a:xfrm>
          <a:off x="9919442" y="2178517"/>
          <a:ext cx="2253472" cy="1352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/>
            <a:t>IDENTITÉ &amp; GUIDE D'UTILISATION</a:t>
          </a:r>
        </a:p>
      </dsp:txBody>
      <dsp:txXfrm>
        <a:off x="9919442" y="2178517"/>
        <a:ext cx="2253472" cy="1352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FF33-87AF-FB49-91E4-1F9152DED0A9}">
      <dsp:nvSpPr>
        <dsp:cNvPr id="0" name=""/>
        <dsp:cNvSpPr/>
      </dsp:nvSpPr>
      <dsp:spPr>
        <a:xfrm rot="16200000">
          <a:off x="2241715" y="-2241715"/>
          <a:ext cx="1526005" cy="6009437"/>
        </a:xfrm>
        <a:prstGeom prst="round1Rect">
          <a:avLst/>
        </a:prstGeom>
        <a:solidFill>
          <a:srgbClr val="A7D1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400" b="1" kern="1200" dirty="0">
              <a:solidFill>
                <a:schemeClr val="bg1"/>
              </a:solidFill>
              <a:latin typeface="+mn-lt"/>
            </a:rPr>
            <a:t>L’expertise</a:t>
          </a:r>
          <a:endParaRPr lang="fr-FR" sz="240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kern="1200" dirty="0">
              <a:solidFill>
                <a:schemeClr val="bg1"/>
              </a:solidFill>
              <a:latin typeface="+mn-lt"/>
            </a:rPr>
            <a:t>Elle permet de fournir des preuves, de construire un argumentaire (quels messages adaptés à chaque cible ?) et de conférer légitimité et crédibilité.</a:t>
          </a:r>
          <a:endParaRPr lang="fr-FR" sz="1800" kern="1200" dirty="0">
            <a:solidFill>
              <a:schemeClr val="bg1"/>
            </a:solidFill>
            <a:latin typeface="+mn-lt"/>
          </a:endParaRPr>
        </a:p>
      </dsp:txBody>
      <dsp:txXfrm rot="5400000">
        <a:off x="0" y="0"/>
        <a:ext cx="6009437" cy="1144504"/>
      </dsp:txXfrm>
    </dsp:sp>
    <dsp:sp modelId="{4478438B-0140-604F-AE17-88F7BCBEBB6A}">
      <dsp:nvSpPr>
        <dsp:cNvPr id="0" name=""/>
        <dsp:cNvSpPr/>
      </dsp:nvSpPr>
      <dsp:spPr>
        <a:xfrm>
          <a:off x="6009437" y="0"/>
          <a:ext cx="6009437" cy="1526005"/>
        </a:xfrm>
        <a:prstGeom prst="round1Rect">
          <a:avLst/>
        </a:prstGeom>
        <a:solidFill>
          <a:srgbClr val="679D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400" b="1" kern="1200" dirty="0">
              <a:solidFill>
                <a:schemeClr val="bg1"/>
              </a:solidFill>
              <a:latin typeface="+mn-lt"/>
            </a:rPr>
            <a:t>Le lobbying</a:t>
          </a:r>
          <a:endParaRPr lang="pt-PT" sz="240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kern="1200" dirty="0">
              <a:solidFill>
                <a:schemeClr val="bg1"/>
              </a:solidFill>
              <a:latin typeface="+mn-lt"/>
            </a:rPr>
            <a:t>C’est la relation directe avec les décideurs L’objectif est de convaincre directement les décideurs.</a:t>
          </a:r>
          <a:endParaRPr lang="pt-PT" sz="1800" kern="1200" dirty="0">
            <a:solidFill>
              <a:schemeClr val="bg1"/>
            </a:solidFill>
            <a:latin typeface="+mn-lt"/>
          </a:endParaRPr>
        </a:p>
      </dsp:txBody>
      <dsp:txXfrm>
        <a:off x="6009437" y="0"/>
        <a:ext cx="6009437" cy="1144504"/>
      </dsp:txXfrm>
    </dsp:sp>
    <dsp:sp modelId="{8FE6145B-B38C-BE4F-AAA2-01549F6F58B0}">
      <dsp:nvSpPr>
        <dsp:cNvPr id="0" name=""/>
        <dsp:cNvSpPr/>
      </dsp:nvSpPr>
      <dsp:spPr>
        <a:xfrm rot="10800000">
          <a:off x="0" y="1526005"/>
          <a:ext cx="6009437" cy="1526005"/>
        </a:xfrm>
        <a:prstGeom prst="round1Rect">
          <a:avLst/>
        </a:prstGeom>
        <a:solidFill>
          <a:srgbClr val="CF78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400" b="1" kern="1200" dirty="0">
              <a:solidFill>
                <a:schemeClr val="bg1"/>
              </a:solidFill>
              <a:latin typeface="+mn-lt"/>
            </a:rPr>
            <a:t>La communication</a:t>
          </a:r>
          <a:endParaRPr lang="pt-PT" sz="240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kern="1200" dirty="0">
              <a:solidFill>
                <a:schemeClr val="bg1"/>
              </a:solidFill>
              <a:latin typeface="+mn-lt"/>
            </a:rPr>
            <a:t>Faire passer ses messages et ses arguments en utilisant les outils les plus pertinents en fonction de ses cibles. </a:t>
          </a:r>
          <a:endParaRPr lang="pt-PT" sz="1800" kern="1200" dirty="0">
            <a:solidFill>
              <a:schemeClr val="bg1"/>
            </a:solidFill>
            <a:latin typeface="+mn-lt"/>
          </a:endParaRPr>
        </a:p>
      </dsp:txBody>
      <dsp:txXfrm rot="10800000">
        <a:off x="0" y="1907506"/>
        <a:ext cx="6009437" cy="1144504"/>
      </dsp:txXfrm>
    </dsp:sp>
    <dsp:sp modelId="{1DE8B622-5137-DC4F-BEA8-AA3026C8383D}">
      <dsp:nvSpPr>
        <dsp:cNvPr id="0" name=""/>
        <dsp:cNvSpPr/>
      </dsp:nvSpPr>
      <dsp:spPr>
        <a:xfrm rot="5400000">
          <a:off x="8251152" y="-715710"/>
          <a:ext cx="1526005" cy="6009437"/>
        </a:xfrm>
        <a:prstGeom prst="round1Rect">
          <a:avLst/>
        </a:prstGeom>
        <a:solidFill>
          <a:srgbClr val="41A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2400" b="1" kern="1200" dirty="0">
              <a:solidFill>
                <a:schemeClr val="bg1"/>
              </a:solidFill>
              <a:latin typeface="+mn-lt"/>
            </a:rPr>
            <a:t>La mobilisation du public</a:t>
          </a:r>
          <a:r>
            <a:rPr lang="fr" sz="1800" kern="1200" dirty="0">
              <a:solidFill>
                <a:schemeClr val="bg1"/>
              </a:solidFill>
              <a:latin typeface="+mn-lt"/>
            </a:rPr>
            <a:t> </a:t>
          </a:r>
          <a:endParaRPr lang="pt-PT" sz="1800" kern="1200" dirty="0">
            <a:solidFill>
              <a:schemeClr val="bg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" sz="1800" kern="1200" dirty="0">
              <a:solidFill>
                <a:schemeClr val="bg1"/>
              </a:solidFill>
              <a:latin typeface="+mn-lt"/>
            </a:rPr>
            <a:t>Passer à l'action. De l’occupation de locaux en passant par les actions de sensibilisation</a:t>
          </a:r>
          <a:endParaRPr lang="pt-PT" sz="1800" kern="1200" dirty="0">
            <a:solidFill>
              <a:schemeClr val="bg1"/>
            </a:solidFill>
            <a:latin typeface="+mn-lt"/>
          </a:endParaRPr>
        </a:p>
      </dsp:txBody>
      <dsp:txXfrm rot="-5400000">
        <a:off x="6009437" y="1907507"/>
        <a:ext cx="6009437" cy="1144504"/>
      </dsp:txXfrm>
    </dsp:sp>
    <dsp:sp modelId="{7BFF6AD5-AE10-1A42-A49D-9E2763575F94}">
      <dsp:nvSpPr>
        <dsp:cNvPr id="0" name=""/>
        <dsp:cNvSpPr/>
      </dsp:nvSpPr>
      <dsp:spPr>
        <a:xfrm>
          <a:off x="4206605" y="1144504"/>
          <a:ext cx="3605662" cy="7630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+mn-lt"/>
            </a:rPr>
            <a:t>Plaidoyer</a:t>
          </a:r>
        </a:p>
      </dsp:txBody>
      <dsp:txXfrm>
        <a:off x="4243852" y="1181751"/>
        <a:ext cx="3531168" cy="68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1" dirty="0"/>
              <a:t>Généralement,  la communication des projets se limite à la visibilité des actions et des bailleurs.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050" i="1" dirty="0">
                <a:solidFill>
                  <a:schemeClr val="accent1"/>
                </a:solidFill>
                <a:latin typeface="Helvetica" pitchFamily="2" charset="0"/>
              </a:rPr>
              <a:t>« Tant que les lions n’auront pas leurs propres historiens, les histoires de chasse continueront à glorifier le chasseur »</a:t>
            </a:r>
            <a:r>
              <a:rPr lang="fr" sz="1050" i="1" dirty="0">
                <a:solidFill>
                  <a:schemeClr val="accent1"/>
                </a:solidFill>
              </a:rPr>
              <a:t/>
            </a:r>
            <a:br>
              <a:rPr lang="fr" sz="1050" i="1" dirty="0">
                <a:solidFill>
                  <a:schemeClr val="accent1"/>
                </a:solidFill>
              </a:rPr>
            </a:br>
            <a:r>
              <a:rPr lang="fr" sz="1050" i="1" dirty="0">
                <a:solidFill>
                  <a:schemeClr val="accent1"/>
                </a:solidFill>
                <a:latin typeface="Helvetica" pitchFamily="2" charset="0"/>
              </a:rPr>
              <a:t>Proverbe africain</a:t>
            </a:r>
            <a:endParaRPr lang="fr-FR" sz="1050" i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50" dirty="0"/>
          </a:p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29 out of the 79 ACP countries</a:t>
            </a:r>
            <a:r>
              <a:rPr lang="en-GB" baseline="0" dirty="0" smtClean="0"/>
              <a:t> are State members of IUCN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structure du plan de C&amp;V répond à 8 questions clés sur lesquelles nous devons nous pousser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noProof="0" dirty="0"/>
          </a:p>
          <a:p>
            <a:r>
              <a:rPr lang="fr-FR" b="1" noProof="0" dirty="0"/>
              <a:t>1. Quelle est la situation actuelle du programme ?</a:t>
            </a:r>
          </a:p>
          <a:p>
            <a:r>
              <a:rPr lang="fr-FR" b="1" noProof="0" dirty="0"/>
              <a:t>2. Qu’est ce que vous voulez accomplir (l’objectif générale et vos objectifs de communication)</a:t>
            </a:r>
          </a:p>
          <a:p>
            <a:r>
              <a:rPr lang="fr-FR" b="1" noProof="0" dirty="0"/>
              <a:t>3.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devez-vous parler, interagir, travailler et à qui devez-vous convaincre ? (votre public/audience)</a:t>
            </a:r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Qu’est-ce que vous voulez dire (vos messages principaux) / audience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Comment allez-vous vous communiquer (interne/ externe, canaux et activités)</a:t>
            </a:r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Quand allez-vous vous communiquer (votre calendrier),</a:t>
            </a:r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Qui fera quoi et quel est le coût de chaque activité (ressources) et</a:t>
            </a:r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="1" noProof="0" dirty="0"/>
              <a:t>8. Comment allez-vous mesurer vos progrès?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25.04.2019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25.04.2019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25.04.2019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25.04.2019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25.04.2019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25.04.2019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25.04.2019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25.04.2019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mer.com/biopama/#/threads/company?type=general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IUCNProtectedAreas/" TargetMode="External"/><Relationship Id="rId5" Type="http://schemas.openxmlformats.org/officeDocument/2006/relationships/hyperlink" Target="https://www.yammer.com/biopama#/home" TargetMode="External"/><Relationship Id="rId4" Type="http://schemas.openxmlformats.org/officeDocument/2006/relationships/hyperlink" Target="https://www.biopama.org/fr/no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ama.org/fr/node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norama.solutions/fr" TargetMode="External"/><Relationship Id="rId5" Type="http://schemas.openxmlformats.org/officeDocument/2006/relationships/hyperlink" Target="https://www.facebook.com/IUCNProtectedAreas/" TargetMode="External"/><Relationship Id="rId4" Type="http://schemas.openxmlformats.org/officeDocument/2006/relationships/hyperlink" Target="https://www.yammer.com/biopama#/hom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diagramColors" Target="../diagrams/colors3.xml"/><Relationship Id="rId3" Type="http://schemas.openxmlformats.org/officeDocument/2006/relationships/hyperlink" Target="https://www.biopama.org/fr/node" TargetMode="External"/><Relationship Id="rId7" Type="http://schemas.openxmlformats.org/officeDocument/2006/relationships/image" Target="../media/image41.sv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Layout" Target="../diagrams/layout3.xml"/><Relationship Id="rId5" Type="http://schemas.openxmlformats.org/officeDocument/2006/relationships/hyperlink" Target="https://www.facebook.com/IUCNProtectedAreas/" TargetMode="External"/><Relationship Id="rId10" Type="http://schemas.openxmlformats.org/officeDocument/2006/relationships/diagramData" Target="../diagrams/data3.xml"/><Relationship Id="rId4" Type="http://schemas.openxmlformats.org/officeDocument/2006/relationships/hyperlink" Target="https://www.yammer.com/biopama#/home" TargetMode="External"/><Relationship Id="rId9" Type="http://schemas.openxmlformats.org/officeDocument/2006/relationships/image" Target="../media/image43.svg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ama.typeform.com/to/PGRXba" TargetMode="External"/><Relationship Id="rId2" Type="http://schemas.openxmlformats.org/officeDocument/2006/relationships/hyperlink" Target="https://biopama.typeform.com/to/eHgGS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ama.org/fr/node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9.png"/><Relationship Id="rId1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20.svg"/><Relationship Id="rId19" Type="http://schemas.openxmlformats.org/officeDocument/2006/relationships/image" Target="../media/image22.png"/><Relationship Id="rId4" Type="http://schemas.openxmlformats.org/officeDocument/2006/relationships/image" Target="../media/image14.svg"/><Relationship Id="rId9" Type="http://schemas.openxmlformats.org/officeDocument/2006/relationships/image" Target="../media/image17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pama.org/fr/node" TargetMode="External"/><Relationship Id="rId13" Type="http://schemas.openxmlformats.org/officeDocument/2006/relationships/hyperlink" Target="https://www.facebook.com/IUCNprotectedareas" TargetMode="External"/><Relationship Id="rId3" Type="http://schemas.openxmlformats.org/officeDocument/2006/relationships/hyperlink" Target="https://twitter.com/IUCN_PA" TargetMode="External"/><Relationship Id="rId7" Type="http://schemas.openxmlformats.org/officeDocument/2006/relationships/image" Target="../media/image34.svg"/><Relationship Id="rId12" Type="http://schemas.openxmlformats.org/officeDocument/2006/relationships/hyperlink" Target="https://www.facebook.com/IUCNProtectedAre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www.yammer.com/biopama/#/threads/company?type=general" TargetMode="External"/><Relationship Id="rId5" Type="http://schemas.openxmlformats.org/officeDocument/2006/relationships/image" Target="../media/image32.svg"/><Relationship Id="rId15" Type="http://schemas.openxmlformats.org/officeDocument/2006/relationships/hyperlink" Target="https://panorama.solutions/fr" TargetMode="External"/><Relationship Id="rId10" Type="http://schemas.openxmlformats.org/officeDocument/2006/relationships/hyperlink" Target="https://www.yammer.com/biopama#/home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www.iucn.org/regions/west-and-central-africa" TargetMode="External"/><Relationship Id="rId14" Type="http://schemas.openxmlformats.org/officeDocument/2006/relationships/hyperlink" Target="https://www.flickr.com/photos/88700622@N0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ama.org/fr/node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iucn.org/regions/west-and-central-afr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F472933F-77A5-BC44-AAFD-E305589339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611" b="19611"/>
          <a:stretch>
            <a:fillRect/>
          </a:stretch>
        </p:blipFill>
        <p:spPr>
          <a:xfrm>
            <a:off x="2397211" y="2484919"/>
            <a:ext cx="5638006" cy="2479202"/>
          </a:xfrm>
          <a:effectLst>
            <a:glow rad="127000">
              <a:schemeClr val="accent1">
                <a:alpha val="52000"/>
              </a:schemeClr>
            </a:glow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77" y="141563"/>
            <a:ext cx="11769213" cy="759694"/>
          </a:xfrm>
        </p:spPr>
        <p:txBody>
          <a:bodyPr>
            <a:normAutofit fontScale="92500"/>
          </a:bodyPr>
          <a:lstStyle/>
          <a:p>
            <a:pPr algn="ctr"/>
            <a:r>
              <a:rPr lang="fr-FR" dirty="0">
                <a:solidFill>
                  <a:srgbClr val="41AD53"/>
                </a:solidFill>
              </a:rPr>
              <a:t> </a:t>
            </a:r>
            <a:r>
              <a:rPr lang="pt-BR" b="1" dirty="0">
                <a:solidFill>
                  <a:srgbClr val="41AD53"/>
                </a:solidFill>
              </a:rPr>
              <a:t>ATELIER RÉGIONAL DE LANCEMENT POUR L’AFRIQUE OCCIDENTALE DE LA SECONDE PHASE DU PROGRAMME POUR LA BIODIVERSITÉ ET LA GESTION DES AIRES PROTÉGÉES (BIOPAMA)</a:t>
            </a:r>
            <a:endParaRPr lang="en-US" b="1" dirty="0">
              <a:solidFill>
                <a:srgbClr val="41AD5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2596" y="1296084"/>
            <a:ext cx="10618042" cy="7940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A35B28"/>
                </a:solidFill>
              </a:rPr>
              <a:t>Communication, </a:t>
            </a:r>
            <a:r>
              <a:rPr lang="fr-FR" sz="4000" dirty="0">
                <a:solidFill>
                  <a:srgbClr val="A35B28"/>
                </a:solidFill>
              </a:rPr>
              <a:t>Visibilité</a:t>
            </a:r>
            <a:r>
              <a:rPr lang="en-US" sz="4000" dirty="0">
                <a:solidFill>
                  <a:srgbClr val="A35B28"/>
                </a:solidFill>
              </a:rPr>
              <a:t> &amp; Plaidoyer</a:t>
            </a:r>
          </a:p>
        </p:txBody>
      </p:sp>
    </p:spTree>
    <p:extLst>
      <p:ext uri="{BB962C8B-B14F-4D97-AF65-F5344CB8AC3E}">
        <p14:creationId xmlns:p14="http://schemas.microsoft.com/office/powerpoint/2010/main" val="15744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CENTRALE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16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Canaux des communication</a:t>
            </a:r>
          </a:p>
        </p:txBody>
      </p:sp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834891" y="1614285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hlinkClick r:id="rId3"/>
              </a:rPr>
              <a:t>Yammer</a:t>
            </a:r>
            <a:r>
              <a:rPr lang="fr-FR" sz="2400" dirty="0"/>
              <a:t>  Professional Network</a:t>
            </a:r>
            <a:endParaRPr lang="fr-FR" sz="2400" dirty="0">
              <a:hlinkClick r:id="rId4"/>
            </a:endParaRPr>
          </a:p>
        </p:txBody>
      </p:sp>
      <p:sp>
        <p:nvSpPr>
          <p:cNvPr id="10" name="Marcador de Posição de Conteúdo 1">
            <a:hlinkClick r:id="rId5"/>
            <a:extLst>
              <a:ext uri="{FF2B5EF4-FFF2-40B4-BE49-F238E27FC236}">
                <a16:creationId xmlns:a16="http://schemas.microsoft.com/office/drawing/2014/main" id="{8C6DDA73-6016-5647-8571-4D8A3879D8DA}"/>
              </a:ext>
            </a:extLst>
          </p:cNvPr>
          <p:cNvSpPr txBox="1">
            <a:spLocks/>
          </p:cNvSpPr>
          <p:nvPr/>
        </p:nvSpPr>
        <p:spPr>
          <a:xfrm>
            <a:off x="6756400" y="2952517"/>
            <a:ext cx="206309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dirty="0">
              <a:hlinkClick r:id="rId6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0B4210-CEA0-9B44-9793-4748BCD97A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91" y="2248406"/>
            <a:ext cx="7015566" cy="38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CENTRALE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16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Canaux des communication</a:t>
            </a:r>
          </a:p>
        </p:txBody>
      </p:sp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834891" y="1614285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>
              <a:hlinkClick r:id="rId3"/>
            </a:endParaRPr>
          </a:p>
        </p:txBody>
      </p:sp>
      <p:sp>
        <p:nvSpPr>
          <p:cNvPr id="10" name="Marcador de Posição de Conteúdo 1">
            <a:hlinkClick r:id="rId4"/>
            <a:extLst>
              <a:ext uri="{FF2B5EF4-FFF2-40B4-BE49-F238E27FC236}">
                <a16:creationId xmlns:a16="http://schemas.microsoft.com/office/drawing/2014/main" id="{8C6DDA73-6016-5647-8571-4D8A3879D8DA}"/>
              </a:ext>
            </a:extLst>
          </p:cNvPr>
          <p:cNvSpPr txBox="1">
            <a:spLocks/>
          </p:cNvSpPr>
          <p:nvPr/>
        </p:nvSpPr>
        <p:spPr>
          <a:xfrm>
            <a:off x="6756400" y="2952517"/>
            <a:ext cx="206309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dirty="0">
              <a:hlinkClick r:id="rId5"/>
            </a:endParaRPr>
          </a:p>
        </p:txBody>
      </p:sp>
      <p:sp>
        <p:nvSpPr>
          <p:cNvPr id="9" name="Marcador de Posição de Conteúdo 1">
            <a:hlinkClick r:id="rId6"/>
            <a:extLst>
              <a:ext uri="{FF2B5EF4-FFF2-40B4-BE49-F238E27FC236}">
                <a16:creationId xmlns:a16="http://schemas.microsoft.com/office/drawing/2014/main" id="{C92FB0B3-FF8D-114D-95E2-C20FFBB6BCE1}"/>
              </a:ext>
            </a:extLst>
          </p:cNvPr>
          <p:cNvSpPr txBox="1">
            <a:spLocks/>
          </p:cNvSpPr>
          <p:nvPr/>
        </p:nvSpPr>
        <p:spPr>
          <a:xfrm>
            <a:off x="945359" y="1679034"/>
            <a:ext cx="7051766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hlinkClick r:id="rId6"/>
              </a:rPr>
              <a:t>PANORAMA</a:t>
            </a:r>
            <a:r>
              <a:rPr lang="fr-FR" sz="2400" dirty="0"/>
              <a:t>  Knowledge Sharing Platform</a:t>
            </a:r>
          </a:p>
          <a:p>
            <a:pPr marL="0" indent="0">
              <a:buFont typeface="Arial"/>
              <a:buNone/>
            </a:pPr>
            <a:endParaRPr lang="fr-FR" sz="2400" dirty="0"/>
          </a:p>
          <a:p>
            <a:pPr marL="0" indent="0">
              <a:buFont typeface="Arial"/>
              <a:buNone/>
            </a:pPr>
            <a:r>
              <a:rPr lang="fr-FR" sz="2400" dirty="0"/>
              <a:t> </a:t>
            </a:r>
            <a:endParaRPr lang="fr-FR" sz="2400" dirty="0">
              <a:hlinkClick r:id="rId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B61852-AD03-0246-AA14-9FAB04ADA4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03" y="2343546"/>
            <a:ext cx="7616611" cy="41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CENTRALE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91" y="142197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Plaidoyer     </a:t>
            </a:r>
          </a:p>
        </p:txBody>
      </p:sp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834891" y="1614285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>
              <a:hlinkClick r:id="rId3"/>
            </a:endParaRPr>
          </a:p>
        </p:txBody>
      </p:sp>
      <p:sp>
        <p:nvSpPr>
          <p:cNvPr id="10" name="Marcador de Posição de Conteúdo 1">
            <a:hlinkClick r:id="rId4"/>
            <a:extLst>
              <a:ext uri="{FF2B5EF4-FFF2-40B4-BE49-F238E27FC236}">
                <a16:creationId xmlns:a16="http://schemas.microsoft.com/office/drawing/2014/main" id="{8C6DDA73-6016-5647-8571-4D8A3879D8DA}"/>
              </a:ext>
            </a:extLst>
          </p:cNvPr>
          <p:cNvSpPr txBox="1">
            <a:spLocks/>
          </p:cNvSpPr>
          <p:nvPr/>
        </p:nvSpPr>
        <p:spPr>
          <a:xfrm>
            <a:off x="6756400" y="2952517"/>
            <a:ext cx="206309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dirty="0">
              <a:hlinkClick r:id="rId5"/>
            </a:endParaRPr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C5CD17CF-9C13-AE48-AE09-674B59CAA2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34484" y="1960649"/>
            <a:ext cx="914400" cy="914400"/>
          </a:xfrm>
          <a:prstGeom prst="rect">
            <a:avLst/>
          </a:prstGeom>
        </p:spPr>
      </p:pic>
      <p:pic>
        <p:nvPicPr>
          <p:cNvPr id="6" name="Gráfico 5" descr="Megafone">
            <a:extLst>
              <a:ext uri="{FF2B5EF4-FFF2-40B4-BE49-F238E27FC236}">
                <a16:creationId xmlns:a16="http://schemas.microsoft.com/office/drawing/2014/main" id="{3FE38A55-FDBB-AE43-BAE2-9175478513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1509" y="1157085"/>
            <a:ext cx="914400" cy="91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6F7140F-3C34-F349-81EB-B82836F826A4}"/>
              </a:ext>
            </a:extLst>
          </p:cNvPr>
          <p:cNvSpPr/>
          <p:nvPr/>
        </p:nvSpPr>
        <p:spPr>
          <a:xfrm>
            <a:off x="2780114" y="2127143"/>
            <a:ext cx="531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" b="1" dirty="0"/>
              <a:t>Faire valoir son point de vue</a:t>
            </a:r>
            <a:r>
              <a:rPr lang="fr" dirty="0"/>
              <a:t> </a:t>
            </a:r>
          </a:p>
          <a:p>
            <a:pPr fontAlgn="base"/>
            <a:r>
              <a:rPr lang="fr" b="1" dirty="0"/>
              <a:t>Convaincre son public</a:t>
            </a:r>
            <a:r>
              <a:rPr lang="fr" dirty="0"/>
              <a:t> </a:t>
            </a:r>
            <a:r>
              <a:rPr lang="fr" b="1" dirty="0"/>
              <a:t>par un discours argumenté</a:t>
            </a:r>
          </a:p>
          <a:p>
            <a:pPr fontAlgn="base"/>
            <a:endParaRPr lang="f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F2F8D63-3EED-4F4B-8EDE-3408695F1FA4}"/>
              </a:ext>
            </a:extLst>
          </p:cNvPr>
          <p:cNvSpPr/>
          <p:nvPr/>
        </p:nvSpPr>
        <p:spPr>
          <a:xfrm>
            <a:off x="3701511" y="1325945"/>
            <a:ext cx="7333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" sz="2000" b="1" i="1" dirty="0">
                <a:solidFill>
                  <a:srgbClr val="676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Exposé des prétentions et arguments d’une partie</a:t>
            </a:r>
          </a:p>
          <a:p>
            <a:pPr fontAlgn="base"/>
            <a:r>
              <a:rPr lang="fr" sz="2000" b="1" i="1" dirty="0">
                <a:solidFill>
                  <a:srgbClr val="6767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Défense d’une cause, d’une politique ou d’un groupe de personnes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0B2E4C4-60BB-D640-B3BE-D46AA7F48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140055"/>
              </p:ext>
            </p:extLst>
          </p:nvPr>
        </p:nvGraphicFramePr>
        <p:xfrm>
          <a:off x="173126" y="2899337"/>
          <a:ext cx="12018874" cy="305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80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Diagnostique de communication </a:t>
            </a:r>
            <a:br>
              <a:rPr lang="fr-FR" dirty="0"/>
            </a:br>
            <a:endParaRPr lang="fr-FR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10515600" cy="555713"/>
          </a:xfrm>
        </p:spPr>
        <p:txBody>
          <a:bodyPr/>
          <a:lstStyle/>
          <a:p>
            <a:r>
              <a:rPr lang="pt-BR" b="1" dirty="0"/>
              <a:t>ATELIER REGIONAL DE LANCEMENT POUR L’AFRIQUE CENTRALE DE LA SECONDE PHASE DU PROGRAMME POUR LA GESTION DES AIRES PROTÉGÉES ET LA BIODIVERSITÉ (BIOPAMA)</a:t>
            </a:r>
            <a:endParaRPr lang="en-US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B74FF7-5C9F-3346-95D3-4AB3FEBA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    </a:t>
            </a:r>
            <a:r>
              <a:rPr lang="fr-FR" u="sng" dirty="0">
                <a:hlinkClick r:id="rId2"/>
              </a:rPr>
              <a:t>https://biopama.typeform.com/to/eHgGSC</a:t>
            </a:r>
            <a:endParaRPr lang="pt-B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  <a:endParaRPr lang="pt-BR" dirty="0"/>
          </a:p>
          <a:p>
            <a:r>
              <a:rPr lang="fr-FR" dirty="0"/>
              <a:t>FR     </a:t>
            </a:r>
            <a:r>
              <a:rPr lang="fr-FR" u="sng" dirty="0">
                <a:hlinkClick r:id="rId3"/>
              </a:rPr>
              <a:t>https://biopama.typeform.com/to/PGRXba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90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846" y="3930380"/>
            <a:ext cx="3462151" cy="209113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2000" dirty="0" smtClean="0"/>
              <a:t>Opportunities: </a:t>
            </a:r>
            <a:r>
              <a:rPr lang="fr-FR" sz="2000" dirty="0" smtClean="0"/>
              <a:t>Evénements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001" y="1586723"/>
            <a:ext cx="2668216" cy="19042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94615" y="4307170"/>
            <a:ext cx="2714991" cy="1337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CBD COP 15,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China 2020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5851" y="214703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90C14E"/>
                </a:solidFill>
              </a:rPr>
              <a:t>2019</a:t>
            </a:r>
            <a:endParaRPr lang="en-GB" sz="2400" b="1" dirty="0">
              <a:solidFill>
                <a:srgbClr val="90C14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851" y="497595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90C14E"/>
                </a:solidFill>
              </a:rPr>
              <a:t>2020</a:t>
            </a:r>
            <a:endParaRPr lang="en-GB" sz="2800" b="1" dirty="0">
              <a:solidFill>
                <a:srgbClr val="90C14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00997" y="1870079"/>
            <a:ext cx="2714991" cy="1337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RAMPAO – Assemblée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Générale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Juillet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88037" y="1854752"/>
            <a:ext cx="2714991" cy="1337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UICN PACO Forum regional de conservation(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Juillet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24" y="2670304"/>
            <a:ext cx="5556991" cy="1250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1067689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BIOPAMA PPT Template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4858124"/>
            <a:ext cx="4999567" cy="14943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49A0FC-E673-C949-86F5-D2413000B7D9}"/>
              </a:ext>
            </a:extLst>
          </p:cNvPr>
          <p:cNvSpPr txBox="1"/>
          <p:nvPr/>
        </p:nvSpPr>
        <p:spPr>
          <a:xfrm>
            <a:off x="2015068" y="638975"/>
            <a:ext cx="7890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679D97"/>
                </a:solidFill>
              </a:rPr>
              <a:t>Merci beaucoup pour votre attention et  </a:t>
            </a:r>
            <a:r>
              <a:rPr lang="fr-FR" sz="2400" b="1" i="1" dirty="0" smtClean="0">
                <a:solidFill>
                  <a:srgbClr val="679D97"/>
                </a:solidFill>
              </a:rPr>
              <a:t>participation</a:t>
            </a:r>
          </a:p>
          <a:p>
            <a:pPr algn="ctr"/>
            <a:endParaRPr lang="fr-FR" sz="2400" b="1" i="1" dirty="0" smtClean="0">
              <a:solidFill>
                <a:srgbClr val="679D97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679D97"/>
                </a:solidFill>
              </a:rPr>
              <a:t>Partagez vos nouveautés, articles et succès </a:t>
            </a:r>
            <a:r>
              <a:rPr lang="fr-FR" sz="2400" b="1" i="1" dirty="0" smtClean="0">
                <a:solidFill>
                  <a:srgbClr val="679D97"/>
                </a:solidFill>
              </a:rPr>
              <a:t>stories</a:t>
            </a:r>
          </a:p>
          <a:p>
            <a:pPr algn="ctr"/>
            <a:r>
              <a:rPr lang="fr-FR" sz="2000" u="sng" dirty="0">
                <a:solidFill>
                  <a:srgbClr val="679D97"/>
                </a:solidFill>
              </a:rPr>
              <a:t>r</a:t>
            </a:r>
            <a:r>
              <a:rPr lang="fr-FR" sz="2000" u="sng" dirty="0" smtClean="0">
                <a:solidFill>
                  <a:srgbClr val="679D97"/>
                </a:solidFill>
              </a:rPr>
              <a:t>oxana.bucioaca@iucn.org</a:t>
            </a:r>
            <a:endParaRPr lang="fr-FR" sz="2000" u="sng" dirty="0">
              <a:solidFill>
                <a:srgbClr val="679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4235" y="425164"/>
            <a:ext cx="10941897" cy="422939"/>
          </a:xfrm>
        </p:spPr>
        <p:txBody>
          <a:bodyPr/>
          <a:lstStyle/>
          <a:p>
            <a:endParaRPr lang="pt-BR" b="1" dirty="0"/>
          </a:p>
          <a:p>
            <a:r>
              <a:rPr lang="pt-BR" b="1" dirty="0"/>
              <a:t>ATELIER RÉGIONAL DE LANCEMENT POUR L’AFRIQUE OCCIDENTALE DE LA SECONDE PHASE DU PROGRAMME POUR LA BIODIVERSITÉ ET LA GESTION DES AIRES PROTÉGÉES (BIOPAMA)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Communication, Visibilité et Plaidoyer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Communication, Visibilité et Plaidoyer</a:t>
            </a:r>
          </a:p>
          <a:p>
            <a:r>
              <a:rPr lang="fr-FR" dirty="0"/>
              <a:t>Plan de communication &amp; visibilité pour l’Afrique Centrale et </a:t>
            </a:r>
            <a:r>
              <a:rPr lang="fr-FR" dirty="0" smtClean="0"/>
              <a:t>Occidentale</a:t>
            </a:r>
            <a:endParaRPr lang="fr-FR" dirty="0"/>
          </a:p>
          <a:p>
            <a:r>
              <a:rPr lang="fr-FR" dirty="0"/>
              <a:t>Outils, produits et canaux </a:t>
            </a:r>
            <a:r>
              <a:rPr lang="fr-FR" dirty="0" smtClean="0"/>
              <a:t>de </a:t>
            </a:r>
            <a:r>
              <a:rPr lang="fr-FR" dirty="0"/>
              <a:t>communication </a:t>
            </a:r>
          </a:p>
          <a:p>
            <a:r>
              <a:rPr lang="fr-FR" dirty="0"/>
              <a:t>Diagnostique de communication en Afrique Occidentale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Communication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B07E6259-401F-D04A-8766-A0B4E09C6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409"/>
            <a:ext cx="10515600" cy="3696714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La communication est une activité transversale majeure !!</a:t>
            </a:r>
          </a:p>
          <a:p>
            <a:pPr marL="0" indent="0">
              <a:buNone/>
            </a:pPr>
            <a:endParaRPr lang="fr-FR" sz="2400" dirty="0"/>
          </a:p>
          <a:p>
            <a:pPr lvl="1"/>
            <a:r>
              <a:rPr lang="fr-FR" sz="2000" dirty="0"/>
              <a:t>Basée sur la stratégie </a:t>
            </a:r>
            <a:r>
              <a:rPr lang="fr-FR" sz="2000" dirty="0" smtClean="0"/>
              <a:t>globale </a:t>
            </a:r>
            <a:r>
              <a:rPr lang="fr-FR" sz="2000" dirty="0"/>
              <a:t>de communication BIOPAMA</a:t>
            </a:r>
          </a:p>
          <a:p>
            <a:pPr lvl="1"/>
            <a:r>
              <a:rPr lang="fr-FR" sz="2000" dirty="0"/>
              <a:t>Explicité dans le Plan régional de communication et de visibilité Afrique Centrale et Occidentale</a:t>
            </a:r>
          </a:p>
          <a:p>
            <a:pPr lvl="1"/>
            <a:r>
              <a:rPr lang="fr-FR" sz="2000" dirty="0"/>
              <a:t>En synergie avec les plans de communication des Observatoires </a:t>
            </a:r>
            <a:r>
              <a:rPr lang="fr-FR" sz="2000" dirty="0" smtClean="0"/>
              <a:t>Régionaux</a:t>
            </a:r>
            <a:endParaRPr lang="fr-FR" sz="2000" dirty="0"/>
          </a:p>
          <a:p>
            <a:pPr lvl="1"/>
            <a:r>
              <a:rPr lang="fr-FR" sz="2000" dirty="0"/>
              <a:t>En support pour plaidoyer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200" y="446402"/>
            <a:ext cx="10863020" cy="555713"/>
          </a:xfrm>
        </p:spPr>
        <p:txBody>
          <a:bodyPr/>
          <a:lstStyle/>
          <a:p>
            <a:r>
              <a:rPr lang="pt-BR" b="1" dirty="0"/>
              <a:t>ATELIER RÉGIONAL DE LANCEMENT POUR L’AFRIQUE OCCIDENTALE DE LA SECONDE PHASE DU PROGRAMME POUR LA BIODIVERSITÉ ET LA GESTION DES AIRES PROTÉGÉES (BIOPAMA)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74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 de communication &amp; visibilité du BIOPAMA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B07E6259-401F-D04A-8766-A0B4E09C6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409"/>
            <a:ext cx="10515600" cy="369671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fr" sz="2000" dirty="0">
                <a:solidFill>
                  <a:srgbClr val="A35B28"/>
                </a:solidFill>
                <a:latin typeface="Franklin Gothic Demi" charset="0"/>
              </a:rPr>
              <a:t>Objectif général du Plan</a:t>
            </a:r>
            <a:r>
              <a:rPr lang="en-GB" sz="2000" dirty="0">
                <a:solidFill>
                  <a:srgbClr val="A35B28"/>
                </a:solidFill>
                <a:latin typeface="Franklin Gothic Demi" charset="0"/>
              </a:rPr>
              <a:t>:</a:t>
            </a:r>
            <a:endParaRPr lang="en" sz="2000" dirty="0">
              <a:solidFill>
                <a:srgbClr val="A35B28"/>
              </a:solidFill>
              <a:latin typeface="Franklin Gothic Demi" charset="0"/>
            </a:endParaRPr>
          </a:p>
          <a:p>
            <a:pPr lvl="0"/>
            <a:r>
              <a:rPr lang="fr-FR" sz="2000" b="1" dirty="0"/>
              <a:t>Soutenir la gestion et la mise en œuvre du programme BIOPAMA en Afrique Centrale et Occidentale, promouvoir ses résultats et améliorer sa visibilité.</a:t>
            </a:r>
            <a:endParaRPr lang="pt-BR" sz="2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199" y="446402"/>
            <a:ext cx="10770031" cy="555713"/>
          </a:xfrm>
        </p:spPr>
        <p:txBody>
          <a:bodyPr/>
          <a:lstStyle/>
          <a:p>
            <a:r>
              <a:rPr lang="pt-BR" b="1" dirty="0"/>
              <a:t>ATELIER RÉGIONAL DE LANCEMENT POUR L’AFRIQUE OCCIDENTALE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AC7535-3A7B-474F-A115-6C2BF423220E}"/>
              </a:ext>
            </a:extLst>
          </p:cNvPr>
          <p:cNvSpPr/>
          <p:nvPr/>
        </p:nvSpPr>
        <p:spPr>
          <a:xfrm>
            <a:off x="0" y="5949933"/>
            <a:ext cx="639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23D815B-6A93-3A4B-B30C-930AD475B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686046"/>
              </p:ext>
            </p:extLst>
          </p:nvPr>
        </p:nvGraphicFramePr>
        <p:xfrm>
          <a:off x="2851689" y="3141759"/>
          <a:ext cx="5083444" cy="280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773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DC63BA4-F56A-3048-9014-13D4C17EAA57}"/>
              </a:ext>
            </a:extLst>
          </p:cNvPr>
          <p:cNvGraphicFramePr/>
          <p:nvPr>
            <p:extLst/>
          </p:nvPr>
        </p:nvGraphicFramePr>
        <p:xfrm>
          <a:off x="0" y="1720472"/>
          <a:ext cx="12177077" cy="413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D410E50C-9E61-5B46-8765-D7B0F6326DE1}"/>
              </a:ext>
            </a:extLst>
          </p:cNvPr>
          <p:cNvGrpSpPr/>
          <p:nvPr/>
        </p:nvGrpSpPr>
        <p:grpSpPr>
          <a:xfrm>
            <a:off x="-58599" y="1532275"/>
            <a:ext cx="12250599" cy="5352493"/>
            <a:chOff x="-58599" y="1532275"/>
            <a:chExt cx="12225885" cy="535249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A20A3DFD-5932-CC45-8187-118A6903AA76}"/>
                </a:ext>
              </a:extLst>
            </p:cNvPr>
            <p:cNvSpPr/>
            <p:nvPr/>
          </p:nvSpPr>
          <p:spPr>
            <a:xfrm>
              <a:off x="-58599" y="1532275"/>
              <a:ext cx="12225885" cy="5352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5366DAB-8D98-0946-BCB3-8B93CE673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7912" t="20686" r="35286" b="17477"/>
            <a:stretch/>
          </p:blipFill>
          <p:spPr>
            <a:xfrm>
              <a:off x="4715902" y="1657435"/>
              <a:ext cx="3528870" cy="5088564"/>
            </a:xfrm>
            <a:prstGeom prst="rect">
              <a:avLst/>
            </a:prstGeom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9D3F8D1B-3A47-4C48-A175-87249FB9465E}"/>
              </a:ext>
            </a:extLst>
          </p:cNvPr>
          <p:cNvSpPr txBox="1">
            <a:spLocks/>
          </p:cNvSpPr>
          <p:nvPr/>
        </p:nvSpPr>
        <p:spPr>
          <a:xfrm>
            <a:off x="3145635" y="5073"/>
            <a:ext cx="9031442" cy="103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algn="ctr"/>
            <a:r>
              <a:rPr lang="fr" sz="4400" dirty="0"/>
              <a:t>PLAN DE </a:t>
            </a:r>
            <a:r>
              <a:rPr lang="fr-FR" sz="4100" dirty="0"/>
              <a:t>COMMUNICATION</a:t>
            </a:r>
            <a:r>
              <a:rPr lang="fr-FR" sz="4400" dirty="0"/>
              <a:t> &amp; </a:t>
            </a:r>
            <a:r>
              <a:rPr lang="en-GB" sz="4400" dirty="0"/>
              <a:t>VISIBILITÉ</a:t>
            </a:r>
            <a:endParaRPr lang="fr-FR" sz="4400" dirty="0"/>
          </a:p>
        </p:txBody>
      </p:sp>
      <p:pic>
        <p:nvPicPr>
          <p:cNvPr id="9" name="Gráfico 8" descr="Prancheta">
            <a:extLst>
              <a:ext uri="{FF2B5EF4-FFF2-40B4-BE49-F238E27FC236}">
                <a16:creationId xmlns:a16="http://schemas.microsoft.com/office/drawing/2014/main" id="{D200F567-F5BA-6145-B85D-886B172DA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9329" y="28029"/>
            <a:ext cx="914400" cy="914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541C6CB-57B5-0742-BF27-3DA4A562DD08}"/>
              </a:ext>
            </a:extLst>
          </p:cNvPr>
          <p:cNvSpPr/>
          <p:nvPr/>
        </p:nvSpPr>
        <p:spPr>
          <a:xfrm>
            <a:off x="3412745" y="682163"/>
            <a:ext cx="5283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A35B28"/>
                </a:solidFill>
              </a:rPr>
              <a:t>BIOPAMA </a:t>
            </a:r>
            <a:r>
              <a:rPr lang="fr" sz="2400" b="1" dirty="0">
                <a:solidFill>
                  <a:srgbClr val="A35B28"/>
                </a:solidFill>
              </a:rPr>
              <a:t>Afrique de l’Ouest et Centrale</a:t>
            </a:r>
            <a:endParaRPr lang="en-GB" sz="2400" b="1" dirty="0">
              <a:solidFill>
                <a:srgbClr val="A35B28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96A528-9EF0-FD4C-8E89-CCE8F9755AAF}"/>
              </a:ext>
            </a:extLst>
          </p:cNvPr>
          <p:cNvGrpSpPr/>
          <p:nvPr/>
        </p:nvGrpSpPr>
        <p:grpSpPr>
          <a:xfrm>
            <a:off x="0" y="-8547"/>
            <a:ext cx="2292810" cy="1353740"/>
            <a:chOff x="-32409" y="760181"/>
            <a:chExt cx="2292810" cy="1353740"/>
          </a:xfrm>
          <a:solidFill>
            <a:srgbClr val="71A6A1"/>
          </a:solidFill>
          <a:scene3d>
            <a:camera prst="orthographicFront"/>
            <a:lightRig rig="flat" dir="t"/>
          </a:scene3d>
        </p:grpSpPr>
        <p:sp>
          <p:nvSpPr>
            <p:cNvPr id="17" name="Canto Dobrado 16">
              <a:extLst>
                <a:ext uri="{FF2B5EF4-FFF2-40B4-BE49-F238E27FC236}">
                  <a16:creationId xmlns:a16="http://schemas.microsoft.com/office/drawing/2014/main" id="{C9002B46-C779-A04E-8BF4-6441BB01870D}"/>
                </a:ext>
              </a:extLst>
            </p:cNvPr>
            <p:cNvSpPr/>
            <p:nvPr/>
          </p:nvSpPr>
          <p:spPr>
            <a:xfrm>
              <a:off x="4167" y="760181"/>
              <a:ext cx="2256234" cy="1353740"/>
            </a:xfrm>
            <a:prstGeom prst="foldedCorner">
              <a:avLst/>
            </a:prstGeom>
            <a:grpFill/>
            <a:ln>
              <a:solidFill>
                <a:srgbClr val="71A6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Canto Dobrado 4">
              <a:extLst>
                <a:ext uri="{FF2B5EF4-FFF2-40B4-BE49-F238E27FC236}">
                  <a16:creationId xmlns:a16="http://schemas.microsoft.com/office/drawing/2014/main" id="{65964427-ECA6-D84E-956D-35E768D0C496}"/>
                </a:ext>
              </a:extLst>
            </p:cNvPr>
            <p:cNvSpPr txBox="1"/>
            <p:nvPr/>
          </p:nvSpPr>
          <p:spPr>
            <a:xfrm>
              <a:off x="-32409" y="864734"/>
              <a:ext cx="2256234" cy="1128112"/>
            </a:xfrm>
            <a:prstGeom prst="rect">
              <a:avLst/>
            </a:prstGeom>
            <a:solidFill>
              <a:srgbClr val="CF785E"/>
            </a:solidFill>
            <a:ln>
              <a:solidFill>
                <a:srgbClr val="71A6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/>
              <a:endParaRPr lang="pt-PT" sz="2400" dirty="0">
                <a:solidFill>
                  <a:schemeClr val="bg1"/>
                </a:solidFill>
              </a:endParaRPr>
            </a:p>
            <a:p>
              <a:pPr algn="ctr"/>
              <a:r>
                <a:rPr lang="pt-PT" sz="2400" dirty="0">
                  <a:solidFill>
                    <a:schemeClr val="bg1"/>
                  </a:solidFill>
                </a:rPr>
                <a:t>STRUCTURE</a:t>
              </a:r>
            </a:p>
            <a:p>
              <a:pPr lvl="0" algn="ctr"/>
              <a:endParaRPr lang="pt-PT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8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09666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OCCIDENTALE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588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Visibilité </a:t>
            </a:r>
            <a:br>
              <a:rPr lang="fr-FR" dirty="0"/>
            </a:br>
            <a:endParaRPr lang="fr-FR" dirty="0"/>
          </a:p>
        </p:txBody>
      </p:sp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1848377" y="2295659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dirty="0">
              <a:hlinkClick r:id="rId3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6E9600D-B2C0-2E40-B7D6-15E2D608B0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637" y="3757496"/>
            <a:ext cx="2013859" cy="270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1267356-5148-EF45-B2B0-5FCB1E9836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2" y="3757496"/>
            <a:ext cx="2708908" cy="270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BB8B639-31D3-6149-872D-A8B0B6EB44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050" y="1403337"/>
            <a:ext cx="2040155" cy="506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7C6506-8411-5245-B834-7CD790444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53" y="2100979"/>
            <a:ext cx="6077022" cy="13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782F66-E3C4-DD42-B067-DF82707D4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2117" y="2623475"/>
            <a:ext cx="3187537" cy="77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Histoire de succès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CENTRALE 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Outils et produits des communication et visibilité </a:t>
            </a:r>
          </a:p>
        </p:txBody>
      </p:sp>
      <p:pic>
        <p:nvPicPr>
          <p:cNvPr id="9" name="Gráfico 8" descr="Rádio">
            <a:extLst>
              <a:ext uri="{FF2B5EF4-FFF2-40B4-BE49-F238E27FC236}">
                <a16:creationId xmlns:a16="http://schemas.microsoft.com/office/drawing/2014/main" id="{F9F28193-60EC-D044-BAFE-56BC58531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12006" y="3694148"/>
            <a:ext cx="914400" cy="914400"/>
          </a:xfrm>
          <a:prstGeom prst="rect">
            <a:avLst/>
          </a:prstGeom>
        </p:spPr>
      </p:pic>
      <p:pic>
        <p:nvPicPr>
          <p:cNvPr id="15" name="Gráfico 14" descr="Microfone">
            <a:extLst>
              <a:ext uri="{FF2B5EF4-FFF2-40B4-BE49-F238E27FC236}">
                <a16:creationId xmlns:a16="http://schemas.microsoft.com/office/drawing/2014/main" id="{173F4EC9-D3E1-EA43-8C52-8337F87DF0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02009" y="2450662"/>
            <a:ext cx="914400" cy="914400"/>
          </a:xfrm>
          <a:prstGeom prst="rect">
            <a:avLst/>
          </a:prstGeom>
        </p:spPr>
      </p:pic>
      <p:pic>
        <p:nvPicPr>
          <p:cNvPr id="19" name="Gráfico 18" descr="Jornal">
            <a:extLst>
              <a:ext uri="{FF2B5EF4-FFF2-40B4-BE49-F238E27FC236}">
                <a16:creationId xmlns:a16="http://schemas.microsoft.com/office/drawing/2014/main" id="{C2F342CA-25EB-164B-A66F-BEDCAC979B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2868" y="2379671"/>
            <a:ext cx="914400" cy="914400"/>
          </a:xfrm>
          <a:prstGeom prst="rect">
            <a:avLst/>
          </a:prstGeom>
        </p:spPr>
      </p:pic>
      <p:pic>
        <p:nvPicPr>
          <p:cNvPr id="22" name="Gráfico 21" descr="Livros">
            <a:extLst>
              <a:ext uri="{FF2B5EF4-FFF2-40B4-BE49-F238E27FC236}">
                <a16:creationId xmlns:a16="http://schemas.microsoft.com/office/drawing/2014/main" id="{DD46D1D8-5EB9-4F49-BD34-5F213A5A81F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96485" y="3731510"/>
            <a:ext cx="914400" cy="914400"/>
          </a:xfrm>
          <a:prstGeom prst="rect">
            <a:avLst/>
          </a:prstGeom>
        </p:spPr>
      </p:pic>
      <p:pic>
        <p:nvPicPr>
          <p:cNvPr id="24" name="Gráfico 23" descr="Câmara de vídeo">
            <a:extLst>
              <a:ext uri="{FF2B5EF4-FFF2-40B4-BE49-F238E27FC236}">
                <a16:creationId xmlns:a16="http://schemas.microsoft.com/office/drawing/2014/main" id="{A8293A16-D4F1-6146-B239-765794F2623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15227" y="4818458"/>
            <a:ext cx="914400" cy="914400"/>
          </a:xfrm>
          <a:prstGeom prst="rect">
            <a:avLst/>
          </a:prstGeom>
        </p:spPr>
      </p:pic>
      <p:pic>
        <p:nvPicPr>
          <p:cNvPr id="26" name="Gráfico 25" descr="Mapa com alfinete">
            <a:extLst>
              <a:ext uri="{FF2B5EF4-FFF2-40B4-BE49-F238E27FC236}">
                <a16:creationId xmlns:a16="http://schemas.microsoft.com/office/drawing/2014/main" id="{3FBB530F-2282-7C40-8F42-DFF738DC1A7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2528" y="4818458"/>
            <a:ext cx="914400" cy="914400"/>
          </a:xfrm>
          <a:prstGeom prst="rect">
            <a:avLst/>
          </a:prstGeom>
        </p:spPr>
      </p:pic>
      <p:pic>
        <p:nvPicPr>
          <p:cNvPr id="28" name="Gráfico 27" descr="Autocarro">
            <a:extLst>
              <a:ext uri="{FF2B5EF4-FFF2-40B4-BE49-F238E27FC236}">
                <a16:creationId xmlns:a16="http://schemas.microsoft.com/office/drawing/2014/main" id="{5F83A3C5-261F-E844-BE2F-64F0C43480C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779010" y="4953219"/>
            <a:ext cx="914400" cy="914400"/>
          </a:xfrm>
          <a:prstGeom prst="rect">
            <a:avLst/>
          </a:prstGeom>
        </p:spPr>
      </p:pic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897D1D67-A4FF-E04D-B553-7FC381516E03}"/>
              </a:ext>
            </a:extLst>
          </p:cNvPr>
          <p:cNvSpPr txBox="1">
            <a:spLocks/>
          </p:cNvSpPr>
          <p:nvPr/>
        </p:nvSpPr>
        <p:spPr>
          <a:xfrm>
            <a:off x="1760875" y="4641421"/>
            <a:ext cx="2065865" cy="108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Font typeface="Arial"/>
              <a:buNone/>
            </a:pPr>
            <a:r>
              <a:rPr lang="fr-FR" dirty="0"/>
              <a:t>Story </a:t>
            </a:r>
            <a:r>
              <a:rPr lang="fr-FR" dirty="0" err="1"/>
              <a:t>maps</a:t>
            </a: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DDE6816-4D6E-F04A-90E2-9827C34E6C70}"/>
              </a:ext>
            </a:extLst>
          </p:cNvPr>
          <p:cNvSpPr/>
          <p:nvPr/>
        </p:nvSpPr>
        <p:spPr>
          <a:xfrm>
            <a:off x="1744169" y="2660986"/>
            <a:ext cx="122328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srgbClr val="679D97"/>
                </a:solidFill>
                <a:latin typeface="Franklin Gothic Book" charset="0"/>
              </a:rPr>
              <a:t>Articles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227787D-DEE6-B449-97E6-9D0146DB0A1A}"/>
              </a:ext>
            </a:extLst>
          </p:cNvPr>
          <p:cNvSpPr/>
          <p:nvPr/>
        </p:nvSpPr>
        <p:spPr>
          <a:xfrm>
            <a:off x="1810841" y="4077824"/>
            <a:ext cx="12849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srgbClr val="679D97"/>
                </a:solidFill>
                <a:latin typeface="Franklin Gothic Book" charset="0"/>
              </a:rPr>
              <a:t>Reports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385709F-8EF2-0F45-8553-46BB342CA796}"/>
              </a:ext>
            </a:extLst>
          </p:cNvPr>
          <p:cNvSpPr/>
          <p:nvPr/>
        </p:nvSpPr>
        <p:spPr>
          <a:xfrm>
            <a:off x="8327395" y="2672794"/>
            <a:ext cx="171893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srgbClr val="679D97"/>
                </a:solidFill>
                <a:latin typeface="Franklin Gothic Book" charset="0"/>
              </a:rPr>
              <a:t>Interviews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36B803E-CC4A-AC49-91C4-3E8143150498}"/>
              </a:ext>
            </a:extLst>
          </p:cNvPr>
          <p:cNvSpPr/>
          <p:nvPr/>
        </p:nvSpPr>
        <p:spPr>
          <a:xfrm>
            <a:off x="8403201" y="5032723"/>
            <a:ext cx="21888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srgbClr val="679D97"/>
                </a:solidFill>
                <a:latin typeface="Franklin Gothic Book" charset="0"/>
              </a:rPr>
              <a:t>Vidéo / spots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BDE75AA-6EE3-2D4F-9F3D-05FEC039AB3A}"/>
              </a:ext>
            </a:extLst>
          </p:cNvPr>
          <p:cNvSpPr/>
          <p:nvPr/>
        </p:nvSpPr>
        <p:spPr>
          <a:xfrm>
            <a:off x="8351307" y="3997624"/>
            <a:ext cx="246093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srgbClr val="679D97"/>
                </a:solidFill>
                <a:latin typeface="Franklin Gothic Book" charset="0"/>
              </a:rPr>
              <a:t>Radio sessions</a:t>
            </a:r>
          </a:p>
        </p:txBody>
      </p:sp>
      <p:pic>
        <p:nvPicPr>
          <p:cNvPr id="39" name="Gráfico 38" descr="Fita">
            <a:extLst>
              <a:ext uri="{FF2B5EF4-FFF2-40B4-BE49-F238E27FC236}">
                <a16:creationId xmlns:a16="http://schemas.microsoft.com/office/drawing/2014/main" id="{CAEC4642-2A2E-EE44-BB79-9704CE18C80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714278" y="2453029"/>
            <a:ext cx="914400" cy="914400"/>
          </a:xfrm>
          <a:prstGeom prst="rect">
            <a:avLst/>
          </a:prstGeom>
        </p:spPr>
      </p:pic>
      <p:sp>
        <p:nvSpPr>
          <p:cNvPr id="40" name="Marcador de Posição de Conteúdo 2">
            <a:extLst>
              <a:ext uri="{FF2B5EF4-FFF2-40B4-BE49-F238E27FC236}">
                <a16:creationId xmlns:a16="http://schemas.microsoft.com/office/drawing/2014/main" id="{AD7A4C17-4C2E-4540-96B9-93F066216ADD}"/>
              </a:ext>
            </a:extLst>
          </p:cNvPr>
          <p:cNvSpPr txBox="1">
            <a:spLocks/>
          </p:cNvSpPr>
          <p:nvPr/>
        </p:nvSpPr>
        <p:spPr>
          <a:xfrm>
            <a:off x="4686794" y="5131817"/>
            <a:ext cx="3187537" cy="77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Visite d'échange</a:t>
            </a:r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31F29402-5A75-0448-B343-02FDA94CA09E}"/>
              </a:ext>
            </a:extLst>
          </p:cNvPr>
          <p:cNvSpPr/>
          <p:nvPr/>
        </p:nvSpPr>
        <p:spPr>
          <a:xfrm>
            <a:off x="4678440" y="4085083"/>
            <a:ext cx="2579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solidFill>
                  <a:srgbClr val="679D97"/>
                </a:solidFill>
                <a:latin typeface="Franklin Gothic Book" charset="0"/>
              </a:rPr>
              <a:t>Visite de presse</a:t>
            </a:r>
          </a:p>
        </p:txBody>
      </p:sp>
      <p:pic>
        <p:nvPicPr>
          <p:cNvPr id="43" name="Gráfico 42" descr="Câmara">
            <a:extLst>
              <a:ext uri="{FF2B5EF4-FFF2-40B4-BE49-F238E27FC236}">
                <a16:creationId xmlns:a16="http://schemas.microsoft.com/office/drawing/2014/main" id="{10B306CD-34D2-434C-9EE4-1ACDD12B8EE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741951" y="37829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D2480195-66BC-604A-B711-AA4941EC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740" y="4300022"/>
            <a:ext cx="4361923" cy="705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hlinkClick r:id="rId3"/>
              </a:rPr>
              <a:t>Twitter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782F66-E3C4-DD42-B067-DF82707D4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1421" y="2298682"/>
            <a:ext cx="4198282" cy="3345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i="1" dirty="0"/>
              <a:t>Dans l’avenir....</a:t>
            </a:r>
          </a:p>
          <a:p>
            <a:r>
              <a:rPr lang="fr-FR" dirty="0"/>
              <a:t>Bulletin d’information</a:t>
            </a:r>
          </a:p>
          <a:p>
            <a:r>
              <a:rPr lang="pt-BR" dirty="0"/>
              <a:t>Vídeos</a:t>
            </a:r>
            <a:r>
              <a:rPr lang="pt-BR" sz="2400" dirty="0"/>
              <a:t/>
            </a:r>
            <a:br>
              <a:rPr lang="pt-BR" sz="2400" dirty="0"/>
            </a:br>
            <a:endParaRPr lang="fr-FR" sz="3100" dirty="0"/>
          </a:p>
          <a:p>
            <a:endParaRPr lang="fr-FR" sz="31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OCCIDENTALEDE LA SECONDE PHASE DU PROGRAMME POUR LA BIODIVERSITÉ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Canaux de communication</a:t>
            </a:r>
          </a:p>
        </p:txBody>
      </p:sp>
      <p:pic>
        <p:nvPicPr>
          <p:cNvPr id="10" name="Gráfico 9" descr="Computador">
            <a:extLst>
              <a:ext uri="{FF2B5EF4-FFF2-40B4-BE49-F238E27FC236}">
                <a16:creationId xmlns:a16="http://schemas.microsoft.com/office/drawing/2014/main" id="{DF9F37A8-9649-214C-8E0C-2B338F1DEE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42747" y="2212022"/>
            <a:ext cx="914400" cy="914400"/>
          </a:xfrm>
          <a:prstGeom prst="rect">
            <a:avLst/>
          </a:prstGeom>
        </p:spPr>
      </p:pic>
      <p:pic>
        <p:nvPicPr>
          <p:cNvPr id="12" name="Gráfico 11" descr="Conversação">
            <a:extLst>
              <a:ext uri="{FF2B5EF4-FFF2-40B4-BE49-F238E27FC236}">
                <a16:creationId xmlns:a16="http://schemas.microsoft.com/office/drawing/2014/main" id="{D0969F24-0EB6-844C-A8F7-A9F688144C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48037" y="2212022"/>
            <a:ext cx="914400" cy="914400"/>
          </a:xfrm>
          <a:prstGeom prst="rect">
            <a:avLst/>
          </a:prstGeom>
        </p:spPr>
      </p:pic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836871" y="3195666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8"/>
              </a:rPr>
              <a:t>BIOPAMA</a:t>
            </a:r>
            <a:endParaRPr lang="fr-FR" sz="2400" dirty="0">
              <a:hlinkClick r:id="rId9"/>
            </a:endParaRPr>
          </a:p>
          <a:p>
            <a:pPr marL="0" indent="0">
              <a:buFont typeface="Arial"/>
              <a:buNone/>
            </a:pPr>
            <a:endParaRPr lang="fr-FR" sz="2400" dirty="0">
              <a:hlinkClick r:id="rId8"/>
            </a:endParaRPr>
          </a:p>
        </p:txBody>
      </p:sp>
      <p:sp>
        <p:nvSpPr>
          <p:cNvPr id="14" name="Marcador de Posição de Conteúdo 1">
            <a:extLst>
              <a:ext uri="{FF2B5EF4-FFF2-40B4-BE49-F238E27FC236}">
                <a16:creationId xmlns:a16="http://schemas.microsoft.com/office/drawing/2014/main" id="{7AC27A49-1948-C44E-9FA0-09049F34D990}"/>
              </a:ext>
            </a:extLst>
          </p:cNvPr>
          <p:cNvSpPr txBox="1">
            <a:spLocks/>
          </p:cNvSpPr>
          <p:nvPr/>
        </p:nvSpPr>
        <p:spPr>
          <a:xfrm>
            <a:off x="842297" y="3849484"/>
            <a:ext cx="4361923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9"/>
              </a:rPr>
              <a:t>IUCN/</a:t>
            </a:r>
            <a:r>
              <a:rPr lang="fr-FR" sz="2400" dirty="0" err="1">
                <a:hlinkClick r:id="rId9"/>
              </a:rPr>
              <a:t>paco</a:t>
            </a:r>
            <a:endParaRPr lang="fr-FR" sz="2400" dirty="0"/>
          </a:p>
          <a:p>
            <a:pPr marL="0" indent="0">
              <a:buFont typeface="Arial"/>
              <a:buNone/>
            </a:pPr>
            <a:endParaRPr lang="fr-FR" sz="2400" dirty="0"/>
          </a:p>
          <a:p>
            <a:pPr marL="0" indent="0">
              <a:buFont typeface="Arial"/>
              <a:buNone/>
            </a:pPr>
            <a:r>
              <a:rPr lang="fr-FR" sz="2400" dirty="0"/>
              <a:t> </a:t>
            </a:r>
            <a:endParaRPr lang="fr-FR" sz="2400" dirty="0">
              <a:hlinkClick r:id="rId8"/>
            </a:endParaRPr>
          </a:p>
        </p:txBody>
      </p:sp>
      <p:sp>
        <p:nvSpPr>
          <p:cNvPr id="16" name="Marcador de Posição de Conteúdo 1">
            <a:hlinkClick r:id="rId10"/>
            <a:extLst>
              <a:ext uri="{FF2B5EF4-FFF2-40B4-BE49-F238E27FC236}">
                <a16:creationId xmlns:a16="http://schemas.microsoft.com/office/drawing/2014/main" id="{C334537D-1C84-1947-B97F-158BD745838E}"/>
              </a:ext>
            </a:extLst>
          </p:cNvPr>
          <p:cNvSpPr txBox="1">
            <a:spLocks/>
          </p:cNvSpPr>
          <p:nvPr/>
        </p:nvSpPr>
        <p:spPr>
          <a:xfrm>
            <a:off x="4305167" y="3081479"/>
            <a:ext cx="4361923" cy="63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 err="1">
                <a:hlinkClick r:id="rId11"/>
              </a:rPr>
              <a:t>Yammer</a:t>
            </a:r>
            <a:endParaRPr lang="fr-FR" sz="2400" dirty="0">
              <a:hlinkClick r:id="rId12"/>
            </a:endParaRPr>
          </a:p>
        </p:txBody>
      </p:sp>
      <p:sp>
        <p:nvSpPr>
          <p:cNvPr id="17" name="Marcador de Posição de Conteúdo 1">
            <a:hlinkClick r:id="rId13"/>
            <a:extLst>
              <a:ext uri="{FF2B5EF4-FFF2-40B4-BE49-F238E27FC236}">
                <a16:creationId xmlns:a16="http://schemas.microsoft.com/office/drawing/2014/main" id="{8C5276B1-060B-6A46-AC51-44647CCD9A21}"/>
              </a:ext>
            </a:extLst>
          </p:cNvPr>
          <p:cNvSpPr txBox="1">
            <a:spLocks/>
          </p:cNvSpPr>
          <p:nvPr/>
        </p:nvSpPr>
        <p:spPr>
          <a:xfrm>
            <a:off x="4305166" y="3671703"/>
            <a:ext cx="4361923" cy="687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13"/>
              </a:rPr>
              <a:t>Facebook</a:t>
            </a:r>
            <a:endParaRPr lang="fr-FR" sz="2400" dirty="0">
              <a:hlinkClick r:id="rId12"/>
            </a:endParaRPr>
          </a:p>
        </p:txBody>
      </p:sp>
      <p:sp>
        <p:nvSpPr>
          <p:cNvPr id="20" name="Marcador de Posição de Conteúdo 1">
            <a:hlinkClick r:id="rId14"/>
            <a:extLst>
              <a:ext uri="{FF2B5EF4-FFF2-40B4-BE49-F238E27FC236}">
                <a16:creationId xmlns:a16="http://schemas.microsoft.com/office/drawing/2014/main" id="{37BD0708-617E-7440-A0D0-2AFB07F0FD14}"/>
              </a:ext>
            </a:extLst>
          </p:cNvPr>
          <p:cNvSpPr txBox="1">
            <a:spLocks/>
          </p:cNvSpPr>
          <p:nvPr/>
        </p:nvSpPr>
        <p:spPr>
          <a:xfrm>
            <a:off x="4299739" y="5044588"/>
            <a:ext cx="4361923" cy="60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14"/>
              </a:rPr>
              <a:t>Flickr</a:t>
            </a:r>
            <a:endParaRPr lang="fr-FR" sz="2400" dirty="0">
              <a:hlinkClick r:id="rId8"/>
            </a:endParaRPr>
          </a:p>
        </p:txBody>
      </p:sp>
      <p:sp>
        <p:nvSpPr>
          <p:cNvPr id="23" name="Marcador de Posição de Conteúdo 1">
            <a:hlinkClick r:id="rId15"/>
            <a:extLst>
              <a:ext uri="{FF2B5EF4-FFF2-40B4-BE49-F238E27FC236}">
                <a16:creationId xmlns:a16="http://schemas.microsoft.com/office/drawing/2014/main" id="{4C0131E7-7F93-1441-B2DA-B324DBA24309}"/>
              </a:ext>
            </a:extLst>
          </p:cNvPr>
          <p:cNvSpPr txBox="1">
            <a:spLocks/>
          </p:cNvSpPr>
          <p:nvPr/>
        </p:nvSpPr>
        <p:spPr>
          <a:xfrm>
            <a:off x="836871" y="4592920"/>
            <a:ext cx="4361923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15"/>
              </a:rPr>
              <a:t>PANORAMA</a:t>
            </a:r>
            <a:endParaRPr lang="fr-FR" sz="2400" dirty="0"/>
          </a:p>
          <a:p>
            <a:pPr marL="0" indent="0">
              <a:buFont typeface="Arial"/>
              <a:buNone/>
            </a:pPr>
            <a:endParaRPr lang="fr-FR" sz="2400" dirty="0"/>
          </a:p>
          <a:p>
            <a:pPr marL="0" indent="0">
              <a:buFont typeface="Arial"/>
              <a:buNone/>
            </a:pPr>
            <a:r>
              <a:rPr lang="fr-FR" sz="2400" dirty="0"/>
              <a:t> </a:t>
            </a:r>
            <a:endParaRPr lang="fr-FR" sz="2400" dirty="0"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351105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838200" y="440662"/>
            <a:ext cx="10744200" cy="576699"/>
          </a:xfrm>
        </p:spPr>
        <p:txBody>
          <a:bodyPr/>
          <a:lstStyle/>
          <a:p>
            <a:r>
              <a:rPr lang="pt-BR" b="1" dirty="0"/>
              <a:t>ATELIER RÉGIONAL DE LANCEMENT POUR L’AFRIQUE CENTRALE DE LA SECONDE PHASE DU PROGRAMME POUR LA BIODIVERSITÉ  ET LA GESTION DES AIRES PROTÉGÉES (BIOPAMA)</a:t>
            </a:r>
            <a:endParaRPr lang="en-US" b="1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FAF546-5604-C647-96DA-4121966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16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Canaux des communication</a:t>
            </a:r>
          </a:p>
        </p:txBody>
      </p:sp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F0631F96-B360-B74E-B366-2985DC24C38B}"/>
              </a:ext>
            </a:extLst>
          </p:cNvPr>
          <p:cNvSpPr txBox="1">
            <a:spLocks/>
          </p:cNvSpPr>
          <p:nvPr/>
        </p:nvSpPr>
        <p:spPr>
          <a:xfrm>
            <a:off x="834891" y="1614285"/>
            <a:ext cx="4361923" cy="5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dirty="0">
                <a:hlinkClick r:id="rId3"/>
              </a:rPr>
              <a:t>BIOPAMA</a:t>
            </a:r>
            <a:r>
              <a:rPr lang="fr-FR" sz="2400" dirty="0"/>
              <a:t> </a:t>
            </a:r>
            <a:r>
              <a:rPr lang="fr-FR" sz="2400" dirty="0" err="1"/>
              <a:t>Website</a:t>
            </a:r>
            <a:endParaRPr lang="fr-FR" sz="2400" dirty="0">
              <a:hlinkClick r:id="rId4"/>
            </a:endParaRPr>
          </a:p>
          <a:p>
            <a:pPr marL="0" indent="0">
              <a:buFont typeface="Arial"/>
              <a:buNone/>
            </a:pPr>
            <a:endParaRPr lang="fr-FR" sz="2400" dirty="0">
              <a:hlinkClick r:id="rId3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6BA475F-E03E-4D42-9AF7-28BE5C25E0C4}"/>
              </a:ext>
            </a:extLst>
          </p:cNvPr>
          <p:cNvGrpSpPr/>
          <p:nvPr/>
        </p:nvGrpSpPr>
        <p:grpSpPr>
          <a:xfrm>
            <a:off x="283854" y="1017361"/>
            <a:ext cx="11882746" cy="5608028"/>
            <a:chOff x="283854" y="1017361"/>
            <a:chExt cx="11882746" cy="5608028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E02A808-F59A-734F-9881-A9A55AC13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6309" y="1017361"/>
              <a:ext cx="4424083" cy="2526284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A97B366-F9A0-DB47-8D2B-FD48E0854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8399" y="3663447"/>
              <a:ext cx="5248201" cy="2961942"/>
            </a:xfrm>
            <a:prstGeom prst="rect">
              <a:avLst/>
            </a:prstGeom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3295A528-350C-9341-9137-444B2DCF981D}"/>
                </a:ext>
              </a:extLst>
            </p:cNvPr>
            <p:cNvGrpSpPr/>
            <p:nvPr/>
          </p:nvGrpSpPr>
          <p:grpSpPr>
            <a:xfrm>
              <a:off x="283854" y="2077584"/>
              <a:ext cx="5463999" cy="3090672"/>
              <a:chOff x="283854" y="2077584"/>
              <a:chExt cx="5463999" cy="3090672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3AF63783-EF7B-1147-A8FE-FFD08C827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3854" y="2077584"/>
                <a:ext cx="5463999" cy="3090672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49105A-D78A-9A44-B04D-D6BC6EF8A5A7}"/>
                  </a:ext>
                </a:extLst>
              </p:cNvPr>
              <p:cNvSpPr/>
              <p:nvPr/>
            </p:nvSpPr>
            <p:spPr>
              <a:xfrm>
                <a:off x="5117346" y="2077584"/>
                <a:ext cx="561474" cy="682767"/>
              </a:xfrm>
              <a:prstGeom prst="ellipse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49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836</Words>
  <Application>Microsoft Office PowerPoint</Application>
  <PresentationFormat>Widescreen</PresentationFormat>
  <Paragraphs>142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Helvetica</vt:lpstr>
      <vt:lpstr>Office Theme</vt:lpstr>
      <vt:lpstr>Communication, Visibilité &amp; Plaidoyer</vt:lpstr>
      <vt:lpstr>Communication, Visibilité et Plaidoyer</vt:lpstr>
      <vt:lpstr>Communication</vt:lpstr>
      <vt:lpstr>Plan de communication &amp; visibilité du BIOPAMA</vt:lpstr>
      <vt:lpstr>PowerPoint Presentation</vt:lpstr>
      <vt:lpstr>Visibilité  </vt:lpstr>
      <vt:lpstr>Outils et produits des communication et visibilité </vt:lpstr>
      <vt:lpstr>Canaux de communication</vt:lpstr>
      <vt:lpstr>Canaux des communication</vt:lpstr>
      <vt:lpstr>Canaux des communication</vt:lpstr>
      <vt:lpstr>Canaux des communication</vt:lpstr>
      <vt:lpstr>        Plaidoyer     </vt:lpstr>
      <vt:lpstr> Diagnostique de communication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86</cp:revision>
  <dcterms:created xsi:type="dcterms:W3CDTF">2016-03-29T08:17:27Z</dcterms:created>
  <dcterms:modified xsi:type="dcterms:W3CDTF">2019-04-25T10:24:22Z</dcterms:modified>
</cp:coreProperties>
</file>