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2" r:id="rId2"/>
  </p:sldMasterIdLst>
  <p:notesMasterIdLst>
    <p:notesMasterId r:id="rId27"/>
  </p:notesMasterIdLst>
  <p:handoutMasterIdLst>
    <p:handoutMasterId r:id="rId28"/>
  </p:handoutMasterIdLst>
  <p:sldIdLst>
    <p:sldId id="300" r:id="rId3"/>
    <p:sldId id="313" r:id="rId4"/>
    <p:sldId id="332" r:id="rId5"/>
    <p:sldId id="374" r:id="rId6"/>
    <p:sldId id="375" r:id="rId7"/>
    <p:sldId id="344" r:id="rId8"/>
    <p:sldId id="376" r:id="rId9"/>
    <p:sldId id="377" r:id="rId10"/>
    <p:sldId id="345" r:id="rId11"/>
    <p:sldId id="370" r:id="rId12"/>
    <p:sldId id="380" r:id="rId13"/>
    <p:sldId id="348" r:id="rId14"/>
    <p:sldId id="362" r:id="rId15"/>
    <p:sldId id="350" r:id="rId16"/>
    <p:sldId id="351" r:id="rId17"/>
    <p:sldId id="349" r:id="rId18"/>
    <p:sldId id="368" r:id="rId19"/>
    <p:sldId id="340" r:id="rId20"/>
    <p:sldId id="371" r:id="rId21"/>
    <p:sldId id="315" r:id="rId22"/>
    <p:sldId id="369" r:id="rId23"/>
    <p:sldId id="355" r:id="rId24"/>
    <p:sldId id="305" r:id="rId25"/>
    <p:sldId id="287" r:id="rId26"/>
  </p:sldIdLst>
  <p:sldSz cx="12192000" cy="6858000"/>
  <p:notesSz cx="6810375"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ena Reghintovschi" initials="ER" lastIdx="1" clrIdx="0">
    <p:extLst/>
  </p:cmAuthor>
  <p:cmAuthor id="2" name="Elena Reghintovschi" initials="ER [2]" lastIdx="1" clrIdx="1">
    <p:extLst/>
  </p:cmAuthor>
  <p:cmAuthor id="3" name="Elena Reghintovschi" initials="ER [2] [2]" lastIdx="1" clrIdx="2">
    <p:extLst/>
  </p:cmAuthor>
  <p:cmAuthor id="4" name="Elena Reghintovschi" initials="ER [3]"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BF4A"/>
    <a:srgbClr val="093B37"/>
    <a:srgbClr val="90C14E"/>
    <a:srgbClr val="41AD53"/>
    <a:srgbClr val="679D97"/>
    <a:srgbClr val="A35B28"/>
    <a:srgbClr val="CF785E"/>
    <a:srgbClr val="A7D1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66"/>
    <p:restoredTop sz="78846" autoAdjust="0"/>
  </p:normalViewPr>
  <p:slideViewPr>
    <p:cSldViewPr snapToGrid="0" snapToObjects="1">
      <p:cViewPr varScale="1">
        <p:scale>
          <a:sx n="58" d="100"/>
          <a:sy n="58" d="100"/>
        </p:scale>
        <p:origin x="1398" y="66"/>
      </p:cViewPr>
      <p:guideLst>
        <p:guide orient="horz" pos="2160"/>
        <p:guide pos="3840"/>
      </p:guideLst>
    </p:cSldViewPr>
  </p:slideViewPr>
  <p:notesTextViewPr>
    <p:cViewPr>
      <p:scale>
        <a:sx n="3" d="2"/>
        <a:sy n="3" d="2"/>
      </p:scale>
      <p:origin x="0" y="0"/>
    </p:cViewPr>
  </p:notesTextViewPr>
  <p:notesViewPr>
    <p:cSldViewPr snapToGrid="0" snapToObjects="1">
      <p:cViewPr varScale="1">
        <p:scale>
          <a:sx n="95" d="100"/>
          <a:sy n="95" d="100"/>
        </p:scale>
        <p:origin x="251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049D8D-FF4C-488A-B8BE-49BD6EB1CDCB}"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n-US"/>
        </a:p>
      </dgm:t>
    </dgm:pt>
    <dgm:pt modelId="{E443536E-68B7-44B3-B835-370E06FB591D}">
      <dgm:prSet phldrT="[Text]" custT="1"/>
      <dgm:spPr/>
      <dgm:t>
        <a:bodyPr/>
        <a:lstStyle/>
        <a:p>
          <a:r>
            <a:rPr lang="en-US" sz="4800" dirty="0" smtClean="0"/>
            <a:t>ACP RIS</a:t>
          </a:r>
        </a:p>
      </dgm:t>
    </dgm:pt>
    <dgm:pt modelId="{6A9E3494-3D35-4D55-B7B5-3DBC12241749}" type="parTrans" cxnId="{726B3F66-D865-4FB2-A38C-87F2EBA3D8AE}">
      <dgm:prSet/>
      <dgm:spPr/>
      <dgm:t>
        <a:bodyPr/>
        <a:lstStyle/>
        <a:p>
          <a:endParaRPr lang="en-US"/>
        </a:p>
      </dgm:t>
    </dgm:pt>
    <dgm:pt modelId="{D6867888-2C02-477B-8818-05740952B73E}" type="sibTrans" cxnId="{726B3F66-D865-4FB2-A38C-87F2EBA3D8AE}">
      <dgm:prSet/>
      <dgm:spPr/>
      <dgm:t>
        <a:bodyPr/>
        <a:lstStyle/>
        <a:p>
          <a:endParaRPr lang="en-US"/>
        </a:p>
      </dgm:t>
    </dgm:pt>
    <dgm:pt modelId="{36B0F232-01C7-456F-BC34-85566F113B6E}">
      <dgm:prSet phldrT="[Text]"/>
      <dgm:spPr>
        <a:solidFill>
          <a:schemeClr val="accent3">
            <a:alpha val="50000"/>
          </a:schemeClr>
        </a:solidFill>
      </dgm:spPr>
      <dgm:t>
        <a:bodyPr/>
        <a:lstStyle/>
        <a:p>
          <a:r>
            <a:rPr lang="en-US" dirty="0" smtClean="0"/>
            <a:t>PA Dash-board</a:t>
          </a:r>
          <a:endParaRPr lang="en-US" dirty="0"/>
        </a:p>
      </dgm:t>
    </dgm:pt>
    <dgm:pt modelId="{3CC99301-9FB6-4473-A4D0-D57035E38FDE}" type="parTrans" cxnId="{901B4C9D-777D-409B-A8B0-79EF3C21969E}">
      <dgm:prSet/>
      <dgm:spPr/>
      <dgm:t>
        <a:bodyPr/>
        <a:lstStyle/>
        <a:p>
          <a:endParaRPr lang="en-US"/>
        </a:p>
      </dgm:t>
    </dgm:pt>
    <dgm:pt modelId="{EE567A01-A2FB-48A0-8EC9-5BE0D3E14FDD}" type="sibTrans" cxnId="{901B4C9D-777D-409B-A8B0-79EF3C21969E}">
      <dgm:prSet/>
      <dgm:spPr/>
      <dgm:t>
        <a:bodyPr/>
        <a:lstStyle/>
        <a:p>
          <a:endParaRPr lang="en-US"/>
        </a:p>
      </dgm:t>
    </dgm:pt>
    <dgm:pt modelId="{AE517136-D975-47E3-93B1-EF04F12FD644}">
      <dgm:prSet phldrT="[Text]"/>
      <dgm:spPr>
        <a:solidFill>
          <a:schemeClr val="accent2">
            <a:alpha val="50000"/>
          </a:schemeClr>
        </a:solidFill>
      </dgm:spPr>
      <dgm:t>
        <a:bodyPr/>
        <a:lstStyle/>
        <a:p>
          <a:r>
            <a:rPr lang="en-US" dirty="0" smtClean="0"/>
            <a:t>PAGE Module</a:t>
          </a:r>
          <a:endParaRPr lang="en-US" dirty="0"/>
        </a:p>
      </dgm:t>
    </dgm:pt>
    <dgm:pt modelId="{17DC2D55-CB8B-4E25-A1CA-FDCFFEAC832E}" type="parTrans" cxnId="{1A96A83B-F2E7-4327-8978-B3D0C1E032FF}">
      <dgm:prSet/>
      <dgm:spPr/>
      <dgm:t>
        <a:bodyPr/>
        <a:lstStyle/>
        <a:p>
          <a:endParaRPr lang="en-US"/>
        </a:p>
      </dgm:t>
    </dgm:pt>
    <dgm:pt modelId="{B65992F4-0151-4E1F-B839-9C4837FEE85F}" type="sibTrans" cxnId="{1A96A83B-F2E7-4327-8978-B3D0C1E032FF}">
      <dgm:prSet/>
      <dgm:spPr/>
      <dgm:t>
        <a:bodyPr/>
        <a:lstStyle/>
        <a:p>
          <a:endParaRPr lang="en-US"/>
        </a:p>
      </dgm:t>
    </dgm:pt>
    <dgm:pt modelId="{E0083B34-6E69-4730-8C42-DFD2E069F618}">
      <dgm:prSet phldrT="[Text]"/>
      <dgm:spPr>
        <a:solidFill>
          <a:schemeClr val="accent3">
            <a:alpha val="50000"/>
          </a:schemeClr>
        </a:solidFill>
      </dgm:spPr>
      <dgm:t>
        <a:bodyPr/>
        <a:lstStyle/>
        <a:p>
          <a:r>
            <a:rPr lang="en-US" dirty="0" smtClean="0"/>
            <a:t>‘Toolbox’</a:t>
          </a:r>
          <a:endParaRPr lang="en-US" dirty="0"/>
        </a:p>
      </dgm:t>
    </dgm:pt>
    <dgm:pt modelId="{44F9708E-D440-4804-9EA8-EA0AF2A0B8FD}" type="parTrans" cxnId="{BFADCF25-13C0-4E1F-87D1-2183F437B956}">
      <dgm:prSet/>
      <dgm:spPr/>
      <dgm:t>
        <a:bodyPr/>
        <a:lstStyle/>
        <a:p>
          <a:endParaRPr lang="en-US"/>
        </a:p>
      </dgm:t>
    </dgm:pt>
    <dgm:pt modelId="{513927E4-A2C0-41CC-82A7-A6161B21C5AF}" type="sibTrans" cxnId="{BFADCF25-13C0-4E1F-87D1-2183F437B956}">
      <dgm:prSet/>
      <dgm:spPr/>
      <dgm:t>
        <a:bodyPr/>
        <a:lstStyle/>
        <a:p>
          <a:endParaRPr lang="en-US"/>
        </a:p>
      </dgm:t>
    </dgm:pt>
    <dgm:pt modelId="{DC2F0D9E-87DC-49FA-B426-35B3D5597644}">
      <dgm:prSet/>
      <dgm:spPr>
        <a:solidFill>
          <a:schemeClr val="accent6">
            <a:alpha val="50000"/>
          </a:schemeClr>
        </a:solidFill>
      </dgm:spPr>
      <dgm:t>
        <a:bodyPr/>
        <a:lstStyle/>
        <a:p>
          <a:r>
            <a:rPr lang="en-US" dirty="0" smtClean="0"/>
            <a:t>Policy Module</a:t>
          </a:r>
          <a:endParaRPr lang="en-US" dirty="0"/>
        </a:p>
      </dgm:t>
    </dgm:pt>
    <dgm:pt modelId="{C33C5C92-1E16-49BD-9C1B-C0C179D43579}" type="parTrans" cxnId="{C08340EB-F39F-4158-A67F-3EDBB9F7F07E}">
      <dgm:prSet/>
      <dgm:spPr/>
      <dgm:t>
        <a:bodyPr/>
        <a:lstStyle/>
        <a:p>
          <a:endParaRPr lang="en-US"/>
        </a:p>
      </dgm:t>
    </dgm:pt>
    <dgm:pt modelId="{E3BD1A17-BF36-4961-B7A5-C79820715B69}" type="sibTrans" cxnId="{C08340EB-F39F-4158-A67F-3EDBB9F7F07E}">
      <dgm:prSet/>
      <dgm:spPr/>
      <dgm:t>
        <a:bodyPr/>
        <a:lstStyle/>
        <a:p>
          <a:endParaRPr lang="en-US"/>
        </a:p>
      </dgm:t>
    </dgm:pt>
    <dgm:pt modelId="{E1080991-28B9-4240-A4B1-75462FDBCB76}">
      <dgm:prSet phldrT="[Text]"/>
      <dgm:spPr>
        <a:solidFill>
          <a:schemeClr val="accent2">
            <a:alpha val="50000"/>
          </a:schemeClr>
        </a:solidFill>
      </dgm:spPr>
      <dgm:t>
        <a:bodyPr/>
        <a:lstStyle/>
        <a:p>
          <a:r>
            <a:rPr lang="en-US" dirty="0" smtClean="0"/>
            <a:t>PAME Module</a:t>
          </a:r>
          <a:endParaRPr lang="en-US" dirty="0"/>
        </a:p>
      </dgm:t>
    </dgm:pt>
    <dgm:pt modelId="{E63F16F6-8BE4-498D-BFCB-0090301AE9CB}" type="parTrans" cxnId="{CB56369C-04E6-4E1C-9B22-6398B2556656}">
      <dgm:prSet/>
      <dgm:spPr/>
      <dgm:t>
        <a:bodyPr/>
        <a:lstStyle/>
        <a:p>
          <a:endParaRPr lang="en-US"/>
        </a:p>
      </dgm:t>
    </dgm:pt>
    <dgm:pt modelId="{7AAD3ACC-C185-4595-BEF4-194878A2A54F}" type="sibTrans" cxnId="{CB56369C-04E6-4E1C-9B22-6398B2556656}">
      <dgm:prSet/>
      <dgm:spPr/>
      <dgm:t>
        <a:bodyPr/>
        <a:lstStyle/>
        <a:p>
          <a:endParaRPr lang="en-US"/>
        </a:p>
      </dgm:t>
    </dgm:pt>
    <dgm:pt modelId="{3FF556CA-F67A-4867-8453-081C1E82081C}" type="pres">
      <dgm:prSet presAssocID="{E4049D8D-FF4C-488A-B8BE-49BD6EB1CDCB}" presName="composite" presStyleCnt="0">
        <dgm:presLayoutVars>
          <dgm:chMax val="1"/>
          <dgm:dir/>
          <dgm:resizeHandles val="exact"/>
        </dgm:presLayoutVars>
      </dgm:prSet>
      <dgm:spPr/>
      <dgm:t>
        <a:bodyPr/>
        <a:lstStyle/>
        <a:p>
          <a:endParaRPr lang="en-US"/>
        </a:p>
      </dgm:t>
    </dgm:pt>
    <dgm:pt modelId="{B14494F5-3B92-4175-A082-E26E370696F4}" type="pres">
      <dgm:prSet presAssocID="{E4049D8D-FF4C-488A-B8BE-49BD6EB1CDCB}" presName="radial" presStyleCnt="0">
        <dgm:presLayoutVars>
          <dgm:animLvl val="ctr"/>
        </dgm:presLayoutVars>
      </dgm:prSet>
      <dgm:spPr/>
    </dgm:pt>
    <dgm:pt modelId="{7000BE87-463C-46D9-9DF8-7AEAE7BFDBDA}" type="pres">
      <dgm:prSet presAssocID="{E443536E-68B7-44B3-B835-370E06FB591D}" presName="centerShape" presStyleLbl="vennNode1" presStyleIdx="0" presStyleCnt="6"/>
      <dgm:spPr/>
      <dgm:t>
        <a:bodyPr/>
        <a:lstStyle/>
        <a:p>
          <a:endParaRPr lang="en-US"/>
        </a:p>
      </dgm:t>
    </dgm:pt>
    <dgm:pt modelId="{B04A4DDB-1FB5-4431-A0CB-CFF209194791}" type="pres">
      <dgm:prSet presAssocID="{36B0F232-01C7-456F-BC34-85566F113B6E}" presName="node" presStyleLbl="vennNode1" presStyleIdx="1" presStyleCnt="6" custRadScaleRad="101537" custRadScaleInc="1071">
        <dgm:presLayoutVars>
          <dgm:bulletEnabled val="1"/>
        </dgm:presLayoutVars>
      </dgm:prSet>
      <dgm:spPr/>
      <dgm:t>
        <a:bodyPr/>
        <a:lstStyle/>
        <a:p>
          <a:endParaRPr lang="en-US"/>
        </a:p>
      </dgm:t>
    </dgm:pt>
    <dgm:pt modelId="{FB91A7AE-89E5-4D49-BE41-6EBC19C874B1}" type="pres">
      <dgm:prSet presAssocID="{AE517136-D975-47E3-93B1-EF04F12FD644}" presName="node" presStyleLbl="vennNode1" presStyleIdx="2" presStyleCnt="6">
        <dgm:presLayoutVars>
          <dgm:bulletEnabled val="1"/>
        </dgm:presLayoutVars>
      </dgm:prSet>
      <dgm:spPr/>
      <dgm:t>
        <a:bodyPr/>
        <a:lstStyle/>
        <a:p>
          <a:endParaRPr lang="en-US"/>
        </a:p>
      </dgm:t>
    </dgm:pt>
    <dgm:pt modelId="{7969D94C-943B-47F0-A411-611430EA15EC}" type="pres">
      <dgm:prSet presAssocID="{E0083B34-6E69-4730-8C42-DFD2E069F618}" presName="node" presStyleLbl="vennNode1" presStyleIdx="3" presStyleCnt="6">
        <dgm:presLayoutVars>
          <dgm:bulletEnabled val="1"/>
        </dgm:presLayoutVars>
      </dgm:prSet>
      <dgm:spPr/>
      <dgm:t>
        <a:bodyPr/>
        <a:lstStyle/>
        <a:p>
          <a:endParaRPr lang="en-US"/>
        </a:p>
      </dgm:t>
    </dgm:pt>
    <dgm:pt modelId="{D5F095DC-C8DF-450C-B538-5EB193CF37BF}" type="pres">
      <dgm:prSet presAssocID="{DC2F0D9E-87DC-49FA-B426-35B3D5597644}" presName="node" presStyleLbl="vennNode1" presStyleIdx="4" presStyleCnt="6">
        <dgm:presLayoutVars>
          <dgm:bulletEnabled val="1"/>
        </dgm:presLayoutVars>
      </dgm:prSet>
      <dgm:spPr/>
      <dgm:t>
        <a:bodyPr/>
        <a:lstStyle/>
        <a:p>
          <a:endParaRPr lang="en-US"/>
        </a:p>
      </dgm:t>
    </dgm:pt>
    <dgm:pt modelId="{69355B91-F3CC-489C-9972-CE9C5A00E9C7}" type="pres">
      <dgm:prSet presAssocID="{E1080991-28B9-4240-A4B1-75462FDBCB76}" presName="node" presStyleLbl="vennNode1" presStyleIdx="5" presStyleCnt="6">
        <dgm:presLayoutVars>
          <dgm:bulletEnabled val="1"/>
        </dgm:presLayoutVars>
      </dgm:prSet>
      <dgm:spPr/>
      <dgm:t>
        <a:bodyPr/>
        <a:lstStyle/>
        <a:p>
          <a:endParaRPr lang="en-US"/>
        </a:p>
      </dgm:t>
    </dgm:pt>
  </dgm:ptLst>
  <dgm:cxnLst>
    <dgm:cxn modelId="{4981F353-6D44-D34E-9B3B-063A6FFD21EE}" type="presOf" srcId="{E4049D8D-FF4C-488A-B8BE-49BD6EB1CDCB}" destId="{3FF556CA-F67A-4867-8453-081C1E82081C}" srcOrd="0" destOrd="0" presId="urn:microsoft.com/office/officeart/2005/8/layout/radial3"/>
    <dgm:cxn modelId="{532B45CD-EBDD-9140-9F9A-EC4610E1C60E}" type="presOf" srcId="{E443536E-68B7-44B3-B835-370E06FB591D}" destId="{7000BE87-463C-46D9-9DF8-7AEAE7BFDBDA}" srcOrd="0" destOrd="0" presId="urn:microsoft.com/office/officeart/2005/8/layout/radial3"/>
    <dgm:cxn modelId="{726B3F66-D865-4FB2-A38C-87F2EBA3D8AE}" srcId="{E4049D8D-FF4C-488A-B8BE-49BD6EB1CDCB}" destId="{E443536E-68B7-44B3-B835-370E06FB591D}" srcOrd="0" destOrd="0" parTransId="{6A9E3494-3D35-4D55-B7B5-3DBC12241749}" sibTransId="{D6867888-2C02-477B-8818-05740952B73E}"/>
    <dgm:cxn modelId="{844B0BE3-00F7-2A47-BF6D-1A55E0D74619}" type="presOf" srcId="{DC2F0D9E-87DC-49FA-B426-35B3D5597644}" destId="{D5F095DC-C8DF-450C-B538-5EB193CF37BF}" srcOrd="0" destOrd="0" presId="urn:microsoft.com/office/officeart/2005/8/layout/radial3"/>
    <dgm:cxn modelId="{9572A077-EF5A-2549-A771-48238C7476A9}" type="presOf" srcId="{36B0F232-01C7-456F-BC34-85566F113B6E}" destId="{B04A4DDB-1FB5-4431-A0CB-CFF209194791}" srcOrd="0" destOrd="0" presId="urn:microsoft.com/office/officeart/2005/8/layout/radial3"/>
    <dgm:cxn modelId="{CB56369C-04E6-4E1C-9B22-6398B2556656}" srcId="{E443536E-68B7-44B3-B835-370E06FB591D}" destId="{E1080991-28B9-4240-A4B1-75462FDBCB76}" srcOrd="4" destOrd="0" parTransId="{E63F16F6-8BE4-498D-BFCB-0090301AE9CB}" sibTransId="{7AAD3ACC-C185-4595-BEF4-194878A2A54F}"/>
    <dgm:cxn modelId="{A6053083-60FA-2047-BE1A-B5CA42BFC7A2}" type="presOf" srcId="{AE517136-D975-47E3-93B1-EF04F12FD644}" destId="{FB91A7AE-89E5-4D49-BE41-6EBC19C874B1}" srcOrd="0" destOrd="0" presId="urn:microsoft.com/office/officeart/2005/8/layout/radial3"/>
    <dgm:cxn modelId="{CA566BD8-3F86-CE4D-837C-B5B646409B47}" type="presOf" srcId="{E0083B34-6E69-4730-8C42-DFD2E069F618}" destId="{7969D94C-943B-47F0-A411-611430EA15EC}" srcOrd="0" destOrd="0" presId="urn:microsoft.com/office/officeart/2005/8/layout/radial3"/>
    <dgm:cxn modelId="{1A96A83B-F2E7-4327-8978-B3D0C1E032FF}" srcId="{E443536E-68B7-44B3-B835-370E06FB591D}" destId="{AE517136-D975-47E3-93B1-EF04F12FD644}" srcOrd="1" destOrd="0" parTransId="{17DC2D55-CB8B-4E25-A1CA-FDCFFEAC832E}" sibTransId="{B65992F4-0151-4E1F-B839-9C4837FEE85F}"/>
    <dgm:cxn modelId="{BFADCF25-13C0-4E1F-87D1-2183F437B956}" srcId="{E443536E-68B7-44B3-B835-370E06FB591D}" destId="{E0083B34-6E69-4730-8C42-DFD2E069F618}" srcOrd="2" destOrd="0" parTransId="{44F9708E-D440-4804-9EA8-EA0AF2A0B8FD}" sibTransId="{513927E4-A2C0-41CC-82A7-A6161B21C5AF}"/>
    <dgm:cxn modelId="{901B4C9D-777D-409B-A8B0-79EF3C21969E}" srcId="{E443536E-68B7-44B3-B835-370E06FB591D}" destId="{36B0F232-01C7-456F-BC34-85566F113B6E}" srcOrd="0" destOrd="0" parTransId="{3CC99301-9FB6-4473-A4D0-D57035E38FDE}" sibTransId="{EE567A01-A2FB-48A0-8EC9-5BE0D3E14FDD}"/>
    <dgm:cxn modelId="{589DC3CB-DD64-C046-BDB1-A9E44CA40EDD}" type="presOf" srcId="{E1080991-28B9-4240-A4B1-75462FDBCB76}" destId="{69355B91-F3CC-489C-9972-CE9C5A00E9C7}" srcOrd="0" destOrd="0" presId="urn:microsoft.com/office/officeart/2005/8/layout/radial3"/>
    <dgm:cxn modelId="{C08340EB-F39F-4158-A67F-3EDBB9F7F07E}" srcId="{E443536E-68B7-44B3-B835-370E06FB591D}" destId="{DC2F0D9E-87DC-49FA-B426-35B3D5597644}" srcOrd="3" destOrd="0" parTransId="{C33C5C92-1E16-49BD-9C1B-C0C179D43579}" sibTransId="{E3BD1A17-BF36-4961-B7A5-C79820715B69}"/>
    <dgm:cxn modelId="{EFFD88B1-BF1B-5E41-A2B7-851460AAFC06}" type="presParOf" srcId="{3FF556CA-F67A-4867-8453-081C1E82081C}" destId="{B14494F5-3B92-4175-A082-E26E370696F4}" srcOrd="0" destOrd="0" presId="urn:microsoft.com/office/officeart/2005/8/layout/radial3"/>
    <dgm:cxn modelId="{822DD1B3-E920-6646-A322-A0499B1B3700}" type="presParOf" srcId="{B14494F5-3B92-4175-A082-E26E370696F4}" destId="{7000BE87-463C-46D9-9DF8-7AEAE7BFDBDA}" srcOrd="0" destOrd="0" presId="urn:microsoft.com/office/officeart/2005/8/layout/radial3"/>
    <dgm:cxn modelId="{3368F780-5CF1-7243-AF12-B4418623F41A}" type="presParOf" srcId="{B14494F5-3B92-4175-A082-E26E370696F4}" destId="{B04A4DDB-1FB5-4431-A0CB-CFF209194791}" srcOrd="1" destOrd="0" presId="urn:microsoft.com/office/officeart/2005/8/layout/radial3"/>
    <dgm:cxn modelId="{FF13677C-A18F-D84D-A406-F3F135C88D01}" type="presParOf" srcId="{B14494F5-3B92-4175-A082-E26E370696F4}" destId="{FB91A7AE-89E5-4D49-BE41-6EBC19C874B1}" srcOrd="2" destOrd="0" presId="urn:microsoft.com/office/officeart/2005/8/layout/radial3"/>
    <dgm:cxn modelId="{BD6C4027-ACCD-A14A-9250-2B8DF7A5395B}" type="presParOf" srcId="{B14494F5-3B92-4175-A082-E26E370696F4}" destId="{7969D94C-943B-47F0-A411-611430EA15EC}" srcOrd="3" destOrd="0" presId="urn:microsoft.com/office/officeart/2005/8/layout/radial3"/>
    <dgm:cxn modelId="{B9BE8BE1-76F3-B74C-88FA-DA8878BB86D4}" type="presParOf" srcId="{B14494F5-3B92-4175-A082-E26E370696F4}" destId="{D5F095DC-C8DF-450C-B538-5EB193CF37BF}" srcOrd="4" destOrd="0" presId="urn:microsoft.com/office/officeart/2005/8/layout/radial3"/>
    <dgm:cxn modelId="{5C5C7629-581E-B741-BF30-8D9A62AFD40A}" type="presParOf" srcId="{B14494F5-3B92-4175-A082-E26E370696F4}" destId="{69355B91-F3CC-489C-9972-CE9C5A00E9C7}" srcOrd="5"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0BE87-463C-46D9-9DF8-7AEAE7BFDBDA}">
      <dsp:nvSpPr>
        <dsp:cNvPr id="0" name=""/>
        <dsp:cNvSpPr/>
      </dsp:nvSpPr>
      <dsp:spPr>
        <a:xfrm>
          <a:off x="2505604" y="1344555"/>
          <a:ext cx="3116791" cy="311679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r>
            <a:rPr lang="en-US" sz="4800" kern="1200" dirty="0" smtClean="0"/>
            <a:t>ACP RIS</a:t>
          </a:r>
        </a:p>
      </dsp:txBody>
      <dsp:txXfrm>
        <a:off x="2962047" y="1800998"/>
        <a:ext cx="2203905" cy="2203905"/>
      </dsp:txXfrm>
    </dsp:sp>
    <dsp:sp modelId="{B04A4DDB-1FB5-4431-A0CB-CFF209194791}">
      <dsp:nvSpPr>
        <dsp:cNvPr id="0" name=""/>
        <dsp:cNvSpPr/>
      </dsp:nvSpPr>
      <dsp:spPr>
        <a:xfrm>
          <a:off x="3312509" y="65182"/>
          <a:ext cx="1558395" cy="1558395"/>
        </a:xfrm>
        <a:prstGeom prst="ellipse">
          <a:avLst/>
        </a:prstGeom>
        <a:solidFill>
          <a:schemeClr val="accent3">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t>PA Dash-board</a:t>
          </a:r>
          <a:endParaRPr lang="en-US" sz="2200" kern="1200" dirty="0"/>
        </a:p>
      </dsp:txBody>
      <dsp:txXfrm>
        <a:off x="3540731" y="293404"/>
        <a:ext cx="1101951" cy="1101951"/>
      </dsp:txXfrm>
    </dsp:sp>
    <dsp:sp modelId="{FB91A7AE-89E5-4D49-BE41-6EBC19C874B1}">
      <dsp:nvSpPr>
        <dsp:cNvPr id="0" name=""/>
        <dsp:cNvSpPr/>
      </dsp:nvSpPr>
      <dsp:spPr>
        <a:xfrm>
          <a:off x="5213157" y="1497192"/>
          <a:ext cx="1558395" cy="1558395"/>
        </a:xfrm>
        <a:prstGeom prst="ellipse">
          <a:avLst/>
        </a:prstGeom>
        <a:solidFill>
          <a:schemeClr val="accent2">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t>PAGE Module</a:t>
          </a:r>
          <a:endParaRPr lang="en-US" sz="2200" kern="1200" dirty="0"/>
        </a:p>
      </dsp:txBody>
      <dsp:txXfrm>
        <a:off x="5441379" y="1725414"/>
        <a:ext cx="1101951" cy="1101951"/>
      </dsp:txXfrm>
    </dsp:sp>
    <dsp:sp modelId="{7969D94C-943B-47F0-A411-611430EA15EC}">
      <dsp:nvSpPr>
        <dsp:cNvPr id="0" name=""/>
        <dsp:cNvSpPr/>
      </dsp:nvSpPr>
      <dsp:spPr>
        <a:xfrm>
          <a:off x="4476591" y="3764110"/>
          <a:ext cx="1558395" cy="1558395"/>
        </a:xfrm>
        <a:prstGeom prst="ellipse">
          <a:avLst/>
        </a:prstGeom>
        <a:solidFill>
          <a:schemeClr val="accent3">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t>‘Toolbox’</a:t>
          </a:r>
          <a:endParaRPr lang="en-US" sz="2200" kern="1200" dirty="0"/>
        </a:p>
      </dsp:txBody>
      <dsp:txXfrm>
        <a:off x="4704813" y="3992332"/>
        <a:ext cx="1101951" cy="1101951"/>
      </dsp:txXfrm>
    </dsp:sp>
    <dsp:sp modelId="{D5F095DC-C8DF-450C-B538-5EB193CF37BF}">
      <dsp:nvSpPr>
        <dsp:cNvPr id="0" name=""/>
        <dsp:cNvSpPr/>
      </dsp:nvSpPr>
      <dsp:spPr>
        <a:xfrm>
          <a:off x="2093012" y="3764110"/>
          <a:ext cx="1558395" cy="1558395"/>
        </a:xfrm>
        <a:prstGeom prst="ellipse">
          <a:avLst/>
        </a:prstGeom>
        <a:solidFill>
          <a:schemeClr val="accent6">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t>Policy Module</a:t>
          </a:r>
          <a:endParaRPr lang="en-US" sz="2200" kern="1200" dirty="0"/>
        </a:p>
      </dsp:txBody>
      <dsp:txXfrm>
        <a:off x="2321234" y="3992332"/>
        <a:ext cx="1101951" cy="1101951"/>
      </dsp:txXfrm>
    </dsp:sp>
    <dsp:sp modelId="{69355B91-F3CC-489C-9972-CE9C5A00E9C7}">
      <dsp:nvSpPr>
        <dsp:cNvPr id="0" name=""/>
        <dsp:cNvSpPr/>
      </dsp:nvSpPr>
      <dsp:spPr>
        <a:xfrm>
          <a:off x="1356446" y="1497192"/>
          <a:ext cx="1558395" cy="1558395"/>
        </a:xfrm>
        <a:prstGeom prst="ellipse">
          <a:avLst/>
        </a:prstGeom>
        <a:solidFill>
          <a:schemeClr val="accent2">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t>PAME Module</a:t>
          </a:r>
          <a:endParaRPr lang="en-US" sz="2200" kern="1200" dirty="0"/>
        </a:p>
      </dsp:txBody>
      <dsp:txXfrm>
        <a:off x="1584668" y="1725414"/>
        <a:ext cx="1101951" cy="1101951"/>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7636" y="0"/>
            <a:ext cx="2951163" cy="498852"/>
          </a:xfrm>
          <a:prstGeom prst="rect">
            <a:avLst/>
          </a:prstGeom>
        </p:spPr>
        <p:txBody>
          <a:bodyPr vert="horz" lIns="91440" tIns="45720" rIns="91440" bIns="45720" rtlCol="0"/>
          <a:lstStyle>
            <a:lvl1pPr algn="r">
              <a:defRPr sz="1200"/>
            </a:lvl1pPr>
          </a:lstStyle>
          <a:p>
            <a:fld id="{197D4885-4B97-4B45-98CD-C3ACF0C5B91C}" type="datetimeFigureOut">
              <a:rPr lang="en-US" smtClean="0"/>
              <a:t>4/24/2019</a:t>
            </a:fld>
            <a:endParaRPr lang="en-US"/>
          </a:p>
        </p:txBody>
      </p:sp>
      <p:sp>
        <p:nvSpPr>
          <p:cNvPr id="4" name="Footer Placeholder 3"/>
          <p:cNvSpPr>
            <a:spLocks noGrp="1"/>
          </p:cNvSpPr>
          <p:nvPr>
            <p:ph type="ftr" sz="quarter" idx="2"/>
          </p:nvPr>
        </p:nvSpPr>
        <p:spPr>
          <a:xfrm>
            <a:off x="0" y="9443662"/>
            <a:ext cx="2951163" cy="49885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7636" y="9443662"/>
            <a:ext cx="2951163" cy="498851"/>
          </a:xfrm>
          <a:prstGeom prst="rect">
            <a:avLst/>
          </a:prstGeom>
        </p:spPr>
        <p:txBody>
          <a:bodyPr vert="horz" lIns="91440" tIns="45720" rIns="91440" bIns="45720" rtlCol="0" anchor="b"/>
          <a:lstStyle>
            <a:lvl1pPr algn="r">
              <a:defRPr sz="1200"/>
            </a:lvl1pPr>
          </a:lstStyle>
          <a:p>
            <a:fld id="{F4C59412-5F2F-1240-90A8-4A7B14A51A65}" type="slidenum">
              <a:rPr lang="en-US" smtClean="0"/>
              <a:t>‹#›</a:t>
            </a:fld>
            <a:endParaRPr lang="en-US"/>
          </a:p>
        </p:txBody>
      </p:sp>
    </p:spTree>
    <p:extLst>
      <p:ext uri="{BB962C8B-B14F-4D97-AF65-F5344CB8AC3E}">
        <p14:creationId xmlns:p14="http://schemas.microsoft.com/office/powerpoint/2010/main" val="5198538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7636" y="0"/>
            <a:ext cx="2951163" cy="498852"/>
          </a:xfrm>
          <a:prstGeom prst="rect">
            <a:avLst/>
          </a:prstGeom>
        </p:spPr>
        <p:txBody>
          <a:bodyPr vert="horz" lIns="91440" tIns="45720" rIns="91440" bIns="45720" rtlCol="0"/>
          <a:lstStyle>
            <a:lvl1pPr algn="r">
              <a:defRPr sz="1200"/>
            </a:lvl1pPr>
          </a:lstStyle>
          <a:p>
            <a:fld id="{1D5A6422-749E-8F49-8D3D-B359BB48063B}" type="datetimeFigureOut">
              <a:rPr lang="en-US" smtClean="0"/>
              <a:t>4/24/2019</a:t>
            </a:fld>
            <a:endParaRPr lang="en-US"/>
          </a:p>
        </p:txBody>
      </p:sp>
      <p:sp>
        <p:nvSpPr>
          <p:cNvPr id="4" name="Slide Image Placeholder 3"/>
          <p:cNvSpPr>
            <a:spLocks noGrp="1" noRot="1" noChangeAspect="1"/>
          </p:cNvSpPr>
          <p:nvPr>
            <p:ph type="sldImg" idx="2"/>
          </p:nvPr>
        </p:nvSpPr>
        <p:spPr>
          <a:xfrm>
            <a:off x="422275" y="1243013"/>
            <a:ext cx="5965825"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43662"/>
            <a:ext cx="2951163" cy="49885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7636" y="9443662"/>
            <a:ext cx="2951163" cy="498851"/>
          </a:xfrm>
          <a:prstGeom prst="rect">
            <a:avLst/>
          </a:prstGeom>
        </p:spPr>
        <p:txBody>
          <a:bodyPr vert="horz" lIns="91440" tIns="45720" rIns="91440" bIns="45720" rtlCol="0" anchor="b"/>
          <a:lstStyle>
            <a:lvl1pPr algn="r">
              <a:defRPr sz="1200"/>
            </a:lvl1pPr>
          </a:lstStyle>
          <a:p>
            <a:fld id="{094C804A-85CA-C14C-A757-D8CE986E68DD}" type="slidenum">
              <a:rPr lang="en-US" smtClean="0"/>
              <a:t>‹#›</a:t>
            </a:fld>
            <a:endParaRPr lang="en-US"/>
          </a:p>
        </p:txBody>
      </p:sp>
    </p:spTree>
    <p:extLst>
      <p:ext uri="{BB962C8B-B14F-4D97-AF65-F5344CB8AC3E}">
        <p14:creationId xmlns:p14="http://schemas.microsoft.com/office/powerpoint/2010/main" val="13443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E2E1E03-196A-5B46-BE35-1FC3D54EF4A2}" type="slidenum">
              <a:rPr lang="nl-NL" smtClean="0">
                <a:solidFill>
                  <a:prstClr val="black"/>
                </a:solidFill>
              </a:rPr>
              <a:pPr/>
              <a:t>2</a:t>
            </a:fld>
            <a:endParaRPr lang="nl-NL">
              <a:solidFill>
                <a:prstClr val="black"/>
              </a:solidFill>
            </a:endParaRPr>
          </a:p>
        </p:txBody>
      </p:sp>
    </p:spTree>
    <p:extLst>
      <p:ext uri="{BB962C8B-B14F-4D97-AF65-F5344CB8AC3E}">
        <p14:creationId xmlns:p14="http://schemas.microsoft.com/office/powerpoint/2010/main" val="2206294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Database setup a key achievement of Year 1, forms basis for</a:t>
            </a:r>
            <a:r>
              <a:rPr lang="en-US" baseline="0" dirty="0" smtClean="0"/>
              <a:t> effective data management and analysis</a:t>
            </a:r>
            <a:endParaRPr lang="en-US" dirty="0" smtClean="0"/>
          </a:p>
          <a:p>
            <a:r>
              <a:rPr lang="en-US" dirty="0" smtClean="0"/>
              <a:t>Statistical analysis, upscaling. E.g. country level analysis such as Burundi</a:t>
            </a:r>
            <a:r>
              <a:rPr lang="en-US" baseline="0" dirty="0" smtClean="0"/>
              <a:t> example</a:t>
            </a:r>
            <a:endParaRPr lang="en-US" dirty="0" smtClean="0"/>
          </a:p>
          <a:p>
            <a:r>
              <a:rPr lang="en-US" dirty="0" smtClean="0"/>
              <a:t>Simulation of </a:t>
            </a:r>
            <a:r>
              <a:rPr lang="en-US" dirty="0" err="1" smtClean="0"/>
              <a:t>Zakouma</a:t>
            </a:r>
            <a:r>
              <a:rPr lang="en-US" dirty="0" smtClean="0"/>
              <a:t> for all JRC staff </a:t>
            </a:r>
            <a:r>
              <a:rPr lang="mr-IN" dirty="0" smtClean="0"/>
              <a:t>–</a:t>
            </a:r>
            <a:r>
              <a:rPr lang="en-US" dirty="0" smtClean="0"/>
              <a:t> increase</a:t>
            </a:r>
            <a:r>
              <a:rPr lang="en-US" baseline="0" dirty="0" smtClean="0"/>
              <a:t> awareness amongst team of PAME in general, IMET in particular</a:t>
            </a:r>
            <a:endParaRPr lang="en-US" dirty="0" smtClean="0"/>
          </a:p>
          <a:p>
            <a:r>
              <a:rPr lang="en-US" dirty="0" err="1" smtClean="0"/>
              <a:t>Visualisation</a:t>
            </a:r>
            <a:r>
              <a:rPr lang="en-US" dirty="0" smtClean="0"/>
              <a:t> and tracking of results</a:t>
            </a:r>
          </a:p>
          <a:p>
            <a:r>
              <a:rPr lang="en-US" dirty="0" smtClean="0"/>
              <a:t>Basis for additional and repeat assessments</a:t>
            </a:r>
            <a:r>
              <a:rPr lang="en-US" baseline="0" dirty="0" smtClean="0"/>
              <a:t> in W &amp; C Africa, plus the other BIOPAMA regions. KWS Kenya interested in particular.</a:t>
            </a:r>
          </a:p>
          <a:p>
            <a:r>
              <a:rPr lang="en-US" baseline="0" dirty="0" smtClean="0"/>
              <a:t>IPR issues are still to be resolved </a:t>
            </a:r>
            <a:r>
              <a:rPr lang="mr-IN" baseline="0" dirty="0" smtClean="0"/>
              <a:t>–</a:t>
            </a:r>
            <a:r>
              <a:rPr lang="en-US" baseline="0" dirty="0" smtClean="0"/>
              <a:t> who can have access to what information? Specifically, how does this link to the Action Component process?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94C804A-85CA-C14C-A757-D8CE986E68DD}" type="slidenum">
              <a:rPr lang="en-US" smtClean="0"/>
              <a:t>16</a:t>
            </a:fld>
            <a:endParaRPr lang="en-US"/>
          </a:p>
        </p:txBody>
      </p:sp>
    </p:spTree>
    <p:extLst>
      <p:ext uri="{BB962C8B-B14F-4D97-AF65-F5344CB8AC3E}">
        <p14:creationId xmlns:p14="http://schemas.microsoft.com/office/powerpoint/2010/main" val="977536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where we have been able to compile geographically the various Protected Area</a:t>
            </a:r>
            <a:r>
              <a:rPr lang="en-US" baseline="0" dirty="0" smtClean="0"/>
              <a:t> Management Effectiveness (PAME) assessments. Need to engage with WCMC to ensure access to the PAME data and metadata. IMETs have been included in GD-PAME</a:t>
            </a:r>
          </a:p>
          <a:p>
            <a:endParaRPr lang="en-US" dirty="0"/>
          </a:p>
        </p:txBody>
      </p:sp>
      <p:sp>
        <p:nvSpPr>
          <p:cNvPr id="4" name="Slide Number Placeholder 3"/>
          <p:cNvSpPr>
            <a:spLocks noGrp="1"/>
          </p:cNvSpPr>
          <p:nvPr>
            <p:ph type="sldNum" sz="quarter" idx="10"/>
          </p:nvPr>
        </p:nvSpPr>
        <p:spPr/>
        <p:txBody>
          <a:bodyPr/>
          <a:lstStyle/>
          <a:p>
            <a:fld id="{094C804A-85CA-C14C-A757-D8CE986E68DD}" type="slidenum">
              <a:rPr lang="en-US" smtClean="0"/>
              <a:t>17</a:t>
            </a:fld>
            <a:endParaRPr lang="en-US"/>
          </a:p>
        </p:txBody>
      </p:sp>
    </p:spTree>
    <p:extLst>
      <p:ext uri="{BB962C8B-B14F-4D97-AF65-F5344CB8AC3E}">
        <p14:creationId xmlns:p14="http://schemas.microsoft.com/office/powerpoint/2010/main" val="492926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PAs</a:t>
            </a:r>
            <a:r>
              <a:rPr lang="en-US" baseline="0" dirty="0" smtClean="0"/>
              <a:t> are simply not mapped very well. This example shows high intensity agricultural development in Valle Nuevo Dominican Republic. We have embedded widely used community mapping tools from </a:t>
            </a:r>
            <a:r>
              <a:rPr lang="en-US" baseline="0" dirty="0" err="1" smtClean="0"/>
              <a:t>OpenStreetMap</a:t>
            </a:r>
            <a:r>
              <a:rPr lang="en-US" baseline="0" dirty="0" smtClean="0"/>
              <a:t> in the RIS2.0, so these unmapped areas can be </a:t>
            </a:r>
            <a:r>
              <a:rPr lang="en-US" baseline="0" dirty="0" err="1" smtClean="0"/>
              <a:t>digitised</a:t>
            </a:r>
            <a:r>
              <a:rPr lang="en-US" baseline="0" dirty="0" smtClean="0"/>
              <a:t> from high resolution imagery. This can be promoted through specific targeted events (“</a:t>
            </a:r>
            <a:r>
              <a:rPr lang="en-US" baseline="0" dirty="0" err="1" smtClean="0"/>
              <a:t>mapathons</a:t>
            </a:r>
            <a:r>
              <a:rPr lang="en-US" baseline="0" dirty="0" smtClean="0"/>
              <a:t>”), supported by the regional observatories.</a:t>
            </a:r>
            <a:endParaRPr lang="en-US" dirty="0"/>
          </a:p>
        </p:txBody>
      </p:sp>
      <p:sp>
        <p:nvSpPr>
          <p:cNvPr id="4" name="Slide Number Placeholder 3"/>
          <p:cNvSpPr>
            <a:spLocks noGrp="1"/>
          </p:cNvSpPr>
          <p:nvPr>
            <p:ph type="sldNum" sz="quarter" idx="10"/>
          </p:nvPr>
        </p:nvSpPr>
        <p:spPr/>
        <p:txBody>
          <a:bodyPr/>
          <a:lstStyle/>
          <a:p>
            <a:fld id="{094C804A-85CA-C14C-A757-D8CE986E68DD}" type="slidenum">
              <a:rPr lang="en-US" smtClean="0"/>
              <a:t>18</a:t>
            </a:fld>
            <a:endParaRPr lang="en-US"/>
          </a:p>
        </p:txBody>
      </p:sp>
    </p:spTree>
    <p:extLst>
      <p:ext uri="{BB962C8B-B14F-4D97-AF65-F5344CB8AC3E}">
        <p14:creationId xmlns:p14="http://schemas.microsoft.com/office/powerpoint/2010/main" val="1993032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Verdana Standaard" charset="0"/>
                <a:ea typeface="+mn-ea"/>
                <a:cs typeface="+mn-cs"/>
              </a:rPr>
              <a:t>1. First slide on Key ongoing and 2019 activities/ deliverables</a:t>
            </a:r>
            <a:br>
              <a:rPr lang="en-US" sz="1200" b="0" i="0" kern="1200" dirty="0" smtClean="0">
                <a:solidFill>
                  <a:schemeClr val="tx1"/>
                </a:solidFill>
                <a:effectLst/>
                <a:latin typeface="Verdana Standaard" charset="0"/>
                <a:ea typeface="+mn-ea"/>
                <a:cs typeface="+mn-cs"/>
              </a:rPr>
            </a:br>
            <a:endParaRPr lang="en-US" sz="1200" b="0" i="0" kern="1200" dirty="0" smtClean="0">
              <a:solidFill>
                <a:schemeClr val="tx1"/>
              </a:solidFill>
              <a:effectLst/>
              <a:latin typeface="Verdana Standaard" charset="0"/>
              <a:ea typeface="+mn-ea"/>
              <a:cs typeface="+mn-cs"/>
            </a:endParaRPr>
          </a:p>
          <a:p>
            <a:r>
              <a:rPr lang="en-US" sz="1200" b="0" i="0" kern="1200" dirty="0" smtClean="0">
                <a:solidFill>
                  <a:schemeClr val="tx1"/>
                </a:solidFill>
                <a:effectLst/>
                <a:latin typeface="Verdana Standaard" charset="0"/>
                <a:ea typeface="+mn-ea"/>
                <a:cs typeface="+mn-cs"/>
              </a:rPr>
              <a:t/>
            </a:r>
            <a:br>
              <a:rPr lang="en-US" sz="1200" b="0" i="0" kern="1200" dirty="0" smtClean="0">
                <a:solidFill>
                  <a:schemeClr val="tx1"/>
                </a:solidFill>
                <a:effectLst/>
                <a:latin typeface="Verdana Standaard" charset="0"/>
                <a:ea typeface="+mn-ea"/>
                <a:cs typeface="+mn-cs"/>
              </a:rPr>
            </a:br>
            <a:r>
              <a:rPr lang="en-US" sz="1200" b="0" i="0" kern="1200" dirty="0" smtClean="0">
                <a:solidFill>
                  <a:schemeClr val="tx1"/>
                </a:solidFill>
                <a:effectLst/>
                <a:latin typeface="Verdana Standaard" charset="0"/>
                <a:ea typeface="+mn-ea"/>
                <a:cs typeface="+mn-cs"/>
              </a:rPr>
              <a:t>2. Second slide on key opportunity and challenge (one of each). Example of challenge from EO: integrating CAP.</a:t>
            </a:r>
          </a:p>
          <a:p>
            <a:endParaRPr lang="en-US" b="1" dirty="0"/>
          </a:p>
        </p:txBody>
      </p:sp>
      <p:sp>
        <p:nvSpPr>
          <p:cNvPr id="4" name="Slide Number Placeholder 3"/>
          <p:cNvSpPr>
            <a:spLocks noGrp="1"/>
          </p:cNvSpPr>
          <p:nvPr>
            <p:ph type="sldNum" sz="quarter" idx="10"/>
          </p:nvPr>
        </p:nvSpPr>
        <p:spPr/>
        <p:txBody>
          <a:bodyPr/>
          <a:lstStyle/>
          <a:p>
            <a:fld id="{B724C359-F21C-5144-9CEB-BDBE24445460}" type="slidenum">
              <a:rPr lang="nl-NL" smtClean="0"/>
              <a:pPr/>
              <a:t>19</a:t>
            </a:fld>
            <a:endParaRPr lang="nl-NL" dirty="0"/>
          </a:p>
        </p:txBody>
      </p:sp>
    </p:spTree>
    <p:extLst>
      <p:ext uri="{BB962C8B-B14F-4D97-AF65-F5344CB8AC3E}">
        <p14:creationId xmlns:p14="http://schemas.microsoft.com/office/powerpoint/2010/main" val="1421167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BIOPAMA</a:t>
            </a:r>
            <a:r>
              <a:rPr lang="en-US" baseline="0" dirty="0" smtClean="0"/>
              <a:t> RIS components still play a strong role :</a:t>
            </a:r>
          </a:p>
          <a:p>
            <a:endParaRPr lang="en-US" baseline="0" dirty="0" smtClean="0"/>
          </a:p>
          <a:p>
            <a:r>
              <a:rPr lang="en-US" baseline="0" dirty="0" smtClean="0"/>
              <a:t>Yammer </a:t>
            </a:r>
            <a:r>
              <a:rPr lang="mr-IN" baseline="0" dirty="0" smtClean="0"/>
              <a:t>–</a:t>
            </a:r>
            <a:r>
              <a:rPr lang="en-US" baseline="0" dirty="0" smtClean="0"/>
              <a:t> was under threat but now assured continuity. 700 members. Active, but only a limited number of active contributors.</a:t>
            </a:r>
          </a:p>
          <a:p>
            <a:endParaRPr lang="en-US" baseline="0" dirty="0" smtClean="0"/>
          </a:p>
          <a:p>
            <a:r>
              <a:rPr lang="en-US" baseline="0" dirty="0" smtClean="0"/>
              <a:t>News </a:t>
            </a:r>
            <a:r>
              <a:rPr lang="mr-IN" baseline="0" dirty="0" smtClean="0"/>
              <a:t>–</a:t>
            </a:r>
            <a:r>
              <a:rPr lang="en-US" baseline="0" dirty="0" smtClean="0"/>
              <a:t> we have improved the link to the Europe Media Monitor service. Georeferenced news on PAs and environment in ACP, updated daily</a:t>
            </a:r>
            <a:endParaRPr lang="en-US" dirty="0"/>
          </a:p>
        </p:txBody>
      </p:sp>
      <p:sp>
        <p:nvSpPr>
          <p:cNvPr id="4" name="Slide Number Placeholder 3"/>
          <p:cNvSpPr>
            <a:spLocks noGrp="1"/>
          </p:cNvSpPr>
          <p:nvPr>
            <p:ph type="sldNum" sz="quarter" idx="10"/>
          </p:nvPr>
        </p:nvSpPr>
        <p:spPr/>
        <p:txBody>
          <a:bodyPr/>
          <a:lstStyle/>
          <a:p>
            <a:fld id="{094C804A-85CA-C14C-A757-D8CE986E68DD}" type="slidenum">
              <a:rPr lang="en-US" smtClean="0"/>
              <a:t>20</a:t>
            </a:fld>
            <a:endParaRPr lang="en-US"/>
          </a:p>
        </p:txBody>
      </p:sp>
    </p:spTree>
    <p:extLst>
      <p:ext uri="{BB962C8B-B14F-4D97-AF65-F5344CB8AC3E}">
        <p14:creationId xmlns:p14="http://schemas.microsoft.com/office/powerpoint/2010/main" val="2085771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Copernicus</a:t>
            </a:r>
            <a:r>
              <a:rPr lang="en-US" baseline="0" dirty="0" smtClean="0"/>
              <a:t> hot spot monitoring is an independent activity, but we have been successful in requesting the identification of hot spots based on BIOPAMA needs, </a:t>
            </a:r>
            <a:r>
              <a:rPr lang="en-US" baseline="0" dirty="0" err="1" smtClean="0"/>
              <a:t>ie</a:t>
            </a:r>
            <a:r>
              <a:rPr lang="en-US" baseline="0" dirty="0" smtClean="0"/>
              <a:t> focus on protected areas in ACP and the Key Landscapes for Conservation in Africa.</a:t>
            </a:r>
          </a:p>
          <a:p>
            <a:r>
              <a:rPr lang="en-US" baseline="0" dirty="0" smtClean="0"/>
              <a:t>First lot </a:t>
            </a:r>
            <a:r>
              <a:rPr lang="mr-IN" baseline="0" dirty="0" smtClean="0"/>
              <a:t>–</a:t>
            </a:r>
            <a:r>
              <a:rPr lang="en-US" baseline="0" dirty="0" smtClean="0"/>
              <a:t> 380000km2. (Greater Limpopo is 65000). Also </a:t>
            </a:r>
            <a:r>
              <a:rPr lang="en-US" baseline="0" dirty="0" err="1" smtClean="0"/>
              <a:t>Salonga</a:t>
            </a:r>
            <a:r>
              <a:rPr lang="en-US" baseline="0" dirty="0" smtClean="0"/>
              <a:t>, Greater Virunga, </a:t>
            </a:r>
          </a:p>
          <a:p>
            <a:r>
              <a:rPr lang="en-US" baseline="0" dirty="0" smtClean="0"/>
              <a:t>Second lot (end 2018) </a:t>
            </a:r>
            <a:r>
              <a:rPr lang="mr-IN" baseline="0" dirty="0" smtClean="0"/>
              <a:t>–</a:t>
            </a:r>
            <a:r>
              <a:rPr lang="en-US" baseline="0" dirty="0" smtClean="0"/>
              <a:t> including Timor </a:t>
            </a:r>
            <a:r>
              <a:rPr lang="en-US" baseline="0" dirty="0" err="1" smtClean="0"/>
              <a:t>Leste</a:t>
            </a:r>
            <a:endParaRPr lang="en-US" baseline="0" dirty="0" smtClean="0"/>
          </a:p>
          <a:p>
            <a:r>
              <a:rPr lang="en-US" baseline="0" dirty="0" smtClean="0"/>
              <a:t>Third Lot (2019) includes 96000km2 Caribbean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94C804A-85CA-C14C-A757-D8CE986E68DD}" type="slidenum">
              <a:rPr lang="en-US" smtClean="0"/>
              <a:t>21</a:t>
            </a:fld>
            <a:endParaRPr lang="en-US"/>
          </a:p>
        </p:txBody>
      </p:sp>
    </p:spTree>
    <p:extLst>
      <p:ext uri="{BB962C8B-B14F-4D97-AF65-F5344CB8AC3E}">
        <p14:creationId xmlns:p14="http://schemas.microsoft.com/office/powerpoint/2010/main" val="637313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Marxan</a:t>
            </a:r>
            <a:r>
              <a:rPr lang="en-US" baseline="0" dirty="0" smtClean="0"/>
              <a:t> example </a:t>
            </a:r>
            <a:r>
              <a:rPr lang="mr-IN" baseline="0" dirty="0" smtClean="0"/>
              <a:t>–</a:t>
            </a:r>
            <a:r>
              <a:rPr lang="en-US" baseline="0" dirty="0" smtClean="0"/>
              <a:t> take a widely used and accepted tool but build a simpler user interface</a:t>
            </a:r>
            <a:endParaRPr lang="en-US" dirty="0" smtClean="0"/>
          </a:p>
          <a:p>
            <a:endParaRPr lang="en-US" dirty="0"/>
          </a:p>
        </p:txBody>
      </p:sp>
      <p:sp>
        <p:nvSpPr>
          <p:cNvPr id="4" name="Slide Number Placeholder 3"/>
          <p:cNvSpPr>
            <a:spLocks noGrp="1"/>
          </p:cNvSpPr>
          <p:nvPr>
            <p:ph type="sldNum" sz="quarter" idx="10"/>
          </p:nvPr>
        </p:nvSpPr>
        <p:spPr/>
        <p:txBody>
          <a:bodyPr/>
          <a:lstStyle/>
          <a:p>
            <a:fld id="{094C804A-85CA-C14C-A757-D8CE986E68DD}" type="slidenum">
              <a:rPr lang="en-US" smtClean="0"/>
              <a:t>22</a:t>
            </a:fld>
            <a:endParaRPr lang="en-US"/>
          </a:p>
        </p:txBody>
      </p:sp>
    </p:spTree>
    <p:extLst>
      <p:ext uri="{BB962C8B-B14F-4D97-AF65-F5344CB8AC3E}">
        <p14:creationId xmlns:p14="http://schemas.microsoft.com/office/powerpoint/2010/main" val="1882513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DOPA is a global</a:t>
            </a:r>
            <a:r>
              <a:rPr lang="en-US" baseline="0" dirty="0" smtClean="0"/>
              <a:t> system but also fundamental in providing robust comparable data for ACP</a:t>
            </a:r>
          </a:p>
          <a:p>
            <a:r>
              <a:rPr lang="en-US" baseline="0" dirty="0" smtClean="0"/>
              <a:t>Metrics are endorsed by CBD, being discussed this week in </a:t>
            </a:r>
            <a:r>
              <a:rPr lang="en-US" baseline="0" dirty="0" err="1" smtClean="0"/>
              <a:t>Vilm</a:t>
            </a:r>
            <a:r>
              <a:rPr lang="en-US" baseline="0" dirty="0" smtClean="0"/>
              <a:t>, in light of Post 2020 targets</a:t>
            </a:r>
          </a:p>
          <a:p>
            <a:r>
              <a:rPr lang="en-US" baseline="0" dirty="0" smtClean="0"/>
              <a:t>BIOPAMA provides resources for ongoing development</a:t>
            </a:r>
          </a:p>
          <a:p>
            <a:r>
              <a:rPr lang="en-US" baseline="0" dirty="0" smtClean="0"/>
              <a:t>Integrity of WDPA as a baseline</a:t>
            </a:r>
          </a:p>
          <a:p>
            <a:r>
              <a:rPr lang="en-US" baseline="0" dirty="0" smtClean="0"/>
              <a:t>New release November 2018 </a:t>
            </a:r>
            <a:r>
              <a:rPr lang="en-US" baseline="0" dirty="0" err="1" smtClean="0"/>
              <a:t>CoP</a:t>
            </a:r>
            <a:r>
              <a:rPr lang="en-US" baseline="0" dirty="0" smtClean="0"/>
              <a:t> CBD </a:t>
            </a:r>
            <a:r>
              <a:rPr lang="mr-IN" baseline="0" dirty="0" smtClean="0"/>
              <a:t>–</a:t>
            </a:r>
            <a:r>
              <a:rPr lang="en-US" baseline="0" dirty="0" smtClean="0"/>
              <a:t> increased update cycle, PAs &gt;25km2</a:t>
            </a:r>
            <a:endParaRPr lang="en-US" dirty="0"/>
          </a:p>
        </p:txBody>
      </p:sp>
      <p:sp>
        <p:nvSpPr>
          <p:cNvPr id="4" name="Slide Number Placeholder 3"/>
          <p:cNvSpPr>
            <a:spLocks noGrp="1"/>
          </p:cNvSpPr>
          <p:nvPr>
            <p:ph type="sldNum" sz="quarter" idx="10"/>
          </p:nvPr>
        </p:nvSpPr>
        <p:spPr/>
        <p:txBody>
          <a:bodyPr/>
          <a:lstStyle/>
          <a:p>
            <a:fld id="{094C804A-85CA-C14C-A757-D8CE986E68DD}" type="slidenum">
              <a:rPr lang="en-US" smtClean="0"/>
              <a:t>6</a:t>
            </a:fld>
            <a:endParaRPr lang="en-US"/>
          </a:p>
        </p:txBody>
      </p:sp>
    </p:spTree>
    <p:extLst>
      <p:ext uri="{BB962C8B-B14F-4D97-AF65-F5344CB8AC3E}">
        <p14:creationId xmlns:p14="http://schemas.microsoft.com/office/powerpoint/2010/main" val="140600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RIS 1.0 – 2015-18 </a:t>
            </a:r>
          </a:p>
          <a:p>
            <a:r>
              <a:rPr lang="en-US" dirty="0" smtClean="0"/>
              <a:t>A dashboard style</a:t>
            </a:r>
            <a:r>
              <a:rPr lang="en-US" baseline="0" dirty="0" smtClean="0"/>
              <a:t> “one-stop shop” of maps, images, data, indicators</a:t>
            </a:r>
          </a:p>
          <a:p>
            <a:r>
              <a:rPr lang="en-US" baseline="0" dirty="0" smtClean="0"/>
              <a:t>Open source, based on </a:t>
            </a:r>
            <a:r>
              <a:rPr lang="en-US" baseline="0" dirty="0" err="1" smtClean="0"/>
              <a:t>drupal</a:t>
            </a:r>
            <a:r>
              <a:rPr lang="en-US" baseline="0" dirty="0" smtClean="0"/>
              <a:t> content management system</a:t>
            </a:r>
          </a:p>
          <a:p>
            <a:r>
              <a:rPr lang="en-US" baseline="0" dirty="0" smtClean="0"/>
              <a:t>Most content originating from web services, automatically aggregated. Limited curation and not focused on specific targets or policy questions</a:t>
            </a:r>
          </a:p>
          <a:p>
            <a:r>
              <a:rPr lang="en-US" dirty="0" smtClean="0"/>
              <a:t>Here are the stats for DOPA and the RIS (using the July 2018 WDPA which is the version in the DOPA and RIS):</a:t>
            </a:r>
          </a:p>
          <a:p>
            <a:r>
              <a:rPr lang="en-US" dirty="0" smtClean="0"/>
              <a:t>Number of protected areas</a:t>
            </a:r>
            <a:r>
              <a:rPr lang="en-US" dirty="0" smtClean="0">
                <a:effectLst/>
              </a:rPr>
              <a:t> </a:t>
            </a:r>
            <a:r>
              <a:rPr lang="en-US" dirty="0" smtClean="0"/>
              <a:t>228,751</a:t>
            </a:r>
          </a:p>
          <a:p>
            <a:r>
              <a:rPr lang="en-US" dirty="0" smtClean="0"/>
              <a:t>Number of protected areas in ACP region</a:t>
            </a:r>
            <a:r>
              <a:rPr lang="en-US" dirty="0" smtClean="0">
                <a:effectLst/>
              </a:rPr>
              <a:t> </a:t>
            </a:r>
            <a:r>
              <a:rPr lang="en-US" dirty="0" smtClean="0"/>
              <a:t>8,565</a:t>
            </a:r>
          </a:p>
          <a:p>
            <a:r>
              <a:rPr lang="en-US" dirty="0" smtClean="0"/>
              <a:t>Number of protected areas &gt; 50Km2</a:t>
            </a:r>
            <a:r>
              <a:rPr lang="en-US" dirty="0" smtClean="0">
                <a:effectLst/>
              </a:rPr>
              <a:t> </a:t>
            </a:r>
            <a:r>
              <a:rPr lang="en-US" dirty="0" smtClean="0"/>
              <a:t>23,044</a:t>
            </a:r>
          </a:p>
          <a:p>
            <a:r>
              <a:rPr lang="en-US" dirty="0" smtClean="0"/>
              <a:t>Number of protected areas &gt; 50Km2 in ACP region</a:t>
            </a:r>
            <a:r>
              <a:rPr lang="en-US" dirty="0" smtClean="0">
                <a:effectLst/>
              </a:rPr>
              <a:t> </a:t>
            </a:r>
            <a:r>
              <a:rPr lang="en-US" dirty="0" smtClean="0"/>
              <a:t>3,217</a:t>
            </a:r>
          </a:p>
          <a:p>
            <a:r>
              <a:rPr lang="en-US" dirty="0" smtClean="0"/>
              <a:t/>
            </a:r>
            <a:br>
              <a:rPr lang="en-US" dirty="0" smtClean="0"/>
            </a:br>
            <a:endParaRPr lang="en-US" dirty="0" smtClean="0"/>
          </a:p>
          <a:p>
            <a:r>
              <a:rPr lang="en-US" dirty="0" smtClean="0"/>
              <a:t>The following total areas are not on the dissolved areas (i.e. no account is made where PAs overlap):</a:t>
            </a:r>
          </a:p>
          <a:p>
            <a:r>
              <a:rPr lang="en-US" dirty="0" smtClean="0"/>
              <a:t/>
            </a:r>
            <a:br>
              <a:rPr lang="en-US" dirty="0" smtClean="0"/>
            </a:br>
            <a:endParaRPr lang="en-US" dirty="0" smtClean="0"/>
          </a:p>
          <a:p>
            <a:r>
              <a:rPr lang="en-US" dirty="0" smtClean="0"/>
              <a:t>Total area of protected areas</a:t>
            </a:r>
            <a:r>
              <a:rPr lang="en-US" dirty="0" smtClean="0">
                <a:effectLst/>
              </a:rPr>
              <a:t> </a:t>
            </a:r>
            <a:r>
              <a:rPr lang="en-US" dirty="0" smtClean="0"/>
              <a:t>52,482,385 Km2</a:t>
            </a:r>
          </a:p>
          <a:p>
            <a:r>
              <a:rPr lang="en-US" dirty="0" smtClean="0"/>
              <a:t>Total area of protected areas &gt; 50Km2</a:t>
            </a:r>
            <a:r>
              <a:rPr lang="en-US" dirty="0" smtClean="0">
                <a:effectLst/>
              </a:rPr>
              <a:t> </a:t>
            </a:r>
            <a:r>
              <a:rPr lang="en-US" dirty="0" smtClean="0"/>
              <a:t>51,775,240 Km2</a:t>
            </a:r>
          </a:p>
          <a:p>
            <a:r>
              <a:rPr lang="en-US" dirty="0" smtClean="0"/>
              <a:t>Total area of protected areas &gt; 50Km2 in ACP region</a:t>
            </a:r>
            <a:r>
              <a:rPr lang="en-US" dirty="0" smtClean="0">
                <a:effectLst/>
              </a:rPr>
              <a:t> </a:t>
            </a:r>
            <a:r>
              <a:rPr lang="en-US" dirty="0" smtClean="0"/>
              <a:t>8,418,794 Km2</a:t>
            </a:r>
          </a:p>
          <a:p>
            <a:endParaRPr lang="en-US" dirty="0"/>
          </a:p>
        </p:txBody>
      </p:sp>
      <p:sp>
        <p:nvSpPr>
          <p:cNvPr id="4" name="Slide Number Placeholder 3"/>
          <p:cNvSpPr>
            <a:spLocks noGrp="1"/>
          </p:cNvSpPr>
          <p:nvPr>
            <p:ph type="sldNum" sz="quarter" idx="10"/>
          </p:nvPr>
        </p:nvSpPr>
        <p:spPr/>
        <p:txBody>
          <a:bodyPr/>
          <a:lstStyle/>
          <a:p>
            <a:fld id="{094C804A-85CA-C14C-A757-D8CE986E68DD}" type="slidenum">
              <a:rPr lang="en-US" smtClean="0"/>
              <a:t>8</a:t>
            </a:fld>
            <a:endParaRPr lang="en-US"/>
          </a:p>
        </p:txBody>
      </p:sp>
    </p:spTree>
    <p:extLst>
      <p:ext uri="{BB962C8B-B14F-4D97-AF65-F5344CB8AC3E}">
        <p14:creationId xmlns:p14="http://schemas.microsoft.com/office/powerpoint/2010/main" val="1926578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dedicated system for BIOPAMA,</a:t>
            </a:r>
            <a:r>
              <a:rPr lang="en-US" baseline="0" dirty="0" smtClean="0"/>
              <a:t> at ACP level</a:t>
            </a:r>
          </a:p>
          <a:p>
            <a:r>
              <a:rPr lang="en-US" baseline="0" dirty="0" smtClean="0"/>
              <a:t>Major shift from a dashboard system to a target based system for measuring PA performance and objectives</a:t>
            </a:r>
          </a:p>
          <a:p>
            <a:r>
              <a:rPr lang="en-US" baseline="0" dirty="0" smtClean="0"/>
              <a:t>Highlights inconsistencies and incompleteness of WDPA (more detail on this in discussion on regional observatory</a:t>
            </a:r>
          </a:p>
          <a:p>
            <a:r>
              <a:rPr lang="en-US" baseline="0" dirty="0" smtClean="0"/>
              <a:t>Major changes to interface, design, user experience, performance</a:t>
            </a:r>
          </a:p>
          <a:p>
            <a:r>
              <a:rPr lang="en-US" baseline="0" dirty="0" smtClean="0"/>
              <a:t>Vector tile technology completely </a:t>
            </a:r>
            <a:r>
              <a:rPr lang="en-US" baseline="0" dirty="0" err="1" smtClean="0"/>
              <a:t>revolutionises</a:t>
            </a:r>
            <a:r>
              <a:rPr lang="en-US" baseline="0" dirty="0" smtClean="0"/>
              <a:t> the map interactions</a:t>
            </a:r>
          </a:p>
          <a:p>
            <a:endParaRPr lang="en-US" baseline="0" dirty="0" smtClean="0"/>
          </a:p>
          <a:p>
            <a:r>
              <a:rPr lang="en-US" dirty="0" err="1" smtClean="0"/>
              <a:t>PostGIS</a:t>
            </a:r>
            <a:r>
              <a:rPr lang="en-US" dirty="0" smtClean="0"/>
              <a:t> (spatial database for handling geographic and related features)</a:t>
            </a:r>
          </a:p>
          <a:p>
            <a:r>
              <a:rPr lang="en-US" dirty="0" err="1" smtClean="0"/>
              <a:t>GeoNode</a:t>
            </a:r>
            <a:r>
              <a:rPr lang="en-US" dirty="0" smtClean="0"/>
              <a:t> (off the shelf standards-compliant </a:t>
            </a:r>
            <a:r>
              <a:rPr lang="en-US" dirty="0" err="1" smtClean="0"/>
              <a:t>geodata</a:t>
            </a:r>
            <a:r>
              <a:rPr lang="en-US" dirty="0" smtClean="0"/>
              <a:t> publishing)</a:t>
            </a:r>
          </a:p>
          <a:p>
            <a:r>
              <a:rPr lang="en-US" dirty="0" smtClean="0"/>
              <a:t>Drupal (Content Management Framework)</a:t>
            </a:r>
          </a:p>
          <a:p>
            <a:r>
              <a:rPr lang="en-US" dirty="0" err="1" smtClean="0"/>
              <a:t>GeoServer</a:t>
            </a:r>
            <a:r>
              <a:rPr lang="en-US" dirty="0" smtClean="0"/>
              <a:t> (web mapping engine)</a:t>
            </a:r>
          </a:p>
          <a:p>
            <a:r>
              <a:rPr lang="en-US" dirty="0" smtClean="0"/>
              <a:t>Leaflet</a:t>
            </a:r>
          </a:p>
          <a:p>
            <a:endParaRPr lang="en-US" dirty="0"/>
          </a:p>
        </p:txBody>
      </p:sp>
      <p:sp>
        <p:nvSpPr>
          <p:cNvPr id="4" name="Slide Number Placeholder 3"/>
          <p:cNvSpPr>
            <a:spLocks noGrp="1"/>
          </p:cNvSpPr>
          <p:nvPr>
            <p:ph type="sldNum" sz="quarter" idx="10"/>
          </p:nvPr>
        </p:nvSpPr>
        <p:spPr/>
        <p:txBody>
          <a:bodyPr/>
          <a:lstStyle/>
          <a:p>
            <a:fld id="{094C804A-85CA-C14C-A757-D8CE986E68DD}" type="slidenum">
              <a:rPr lang="en-US" smtClean="0"/>
              <a:t>9</a:t>
            </a:fld>
            <a:endParaRPr lang="en-US"/>
          </a:p>
        </p:txBody>
      </p:sp>
    </p:spTree>
    <p:extLst>
      <p:ext uri="{BB962C8B-B14F-4D97-AF65-F5344CB8AC3E}">
        <p14:creationId xmlns:p14="http://schemas.microsoft.com/office/powerpoint/2010/main" val="426521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4C804A-85CA-C14C-A757-D8CE986E68DD}" type="slidenum">
              <a:rPr lang="en-US" smtClean="0"/>
              <a:t>10</a:t>
            </a:fld>
            <a:endParaRPr lang="en-US"/>
          </a:p>
        </p:txBody>
      </p:sp>
    </p:spTree>
    <p:extLst>
      <p:ext uri="{BB962C8B-B14F-4D97-AF65-F5344CB8AC3E}">
        <p14:creationId xmlns:p14="http://schemas.microsoft.com/office/powerpoint/2010/main" val="1801004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Synchronised</a:t>
            </a:r>
            <a:r>
              <a:rPr lang="en-US" dirty="0" smtClean="0"/>
              <a:t> with RIS, but with own identity, priorities, focus</a:t>
            </a:r>
          </a:p>
          <a:p>
            <a:r>
              <a:rPr lang="en-US" dirty="0" smtClean="0"/>
              <a:t>Strong JRC presence and involvement in regional inception workshops </a:t>
            </a:r>
          </a:p>
          <a:p>
            <a:r>
              <a:rPr lang="en-US" dirty="0" smtClean="0"/>
              <a:t>i.e. common architecture, regionally</a:t>
            </a:r>
            <a:r>
              <a:rPr lang="en-US" baseline="0" dirty="0" smtClean="0"/>
              <a:t> owned</a:t>
            </a:r>
          </a:p>
          <a:p>
            <a:r>
              <a:rPr lang="en-US" baseline="0" dirty="0" smtClean="0"/>
              <a:t>Purpose of having dedicated web developer – 3 contracts to run 2018-19 for Caribbean, C. Africa and Pacific</a:t>
            </a:r>
          </a:p>
          <a:p>
            <a:r>
              <a:rPr lang="en-US" baseline="0" dirty="0" smtClean="0"/>
              <a:t>Move away from “child site” concept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have already built some</a:t>
            </a:r>
            <a:r>
              <a:rPr lang="en-US" baseline="0" dirty="0" smtClean="0"/>
              <a:t> regional versions of the RIS, either as a “cookie-cut” of the region (so called “child site” with same functions but just minor styling and selection of PAs just for that region) or supporting an existing PA regional portal (e.g. PIPAP) or a dedicated thematic site (OFESA, SADC TFCA</a:t>
            </a:r>
            <a:r>
              <a:rPr lang="mr-IN" baseline="0" dirty="0" smtClean="0"/>
              <a:t>…</a:t>
            </a:r>
            <a:r>
              <a:rPr lang="en-US" baseline="0" dirty="0" smtClean="0"/>
              <a:t>.). The new contracts will increase and accelerate these developments. Plus there are many legacy databases and platforms that come from projects which have ended, which the regional observatories could take over (e.g. BMP in the IGAD region)</a:t>
            </a:r>
            <a:endParaRPr lang="en-US" dirty="0" smtClean="0"/>
          </a:p>
          <a:p>
            <a:endParaRPr lang="en-US" dirty="0"/>
          </a:p>
        </p:txBody>
      </p:sp>
      <p:sp>
        <p:nvSpPr>
          <p:cNvPr id="4" name="Slide Number Placeholder 3"/>
          <p:cNvSpPr>
            <a:spLocks noGrp="1"/>
          </p:cNvSpPr>
          <p:nvPr>
            <p:ph type="sldNum" sz="quarter" idx="10"/>
          </p:nvPr>
        </p:nvSpPr>
        <p:spPr/>
        <p:txBody>
          <a:bodyPr/>
          <a:lstStyle/>
          <a:p>
            <a:fld id="{094C804A-85CA-C14C-A757-D8CE986E68DD}" type="slidenum">
              <a:rPr lang="en-US" smtClean="0"/>
              <a:t>12</a:t>
            </a:fld>
            <a:endParaRPr lang="en-US"/>
          </a:p>
        </p:txBody>
      </p:sp>
    </p:spTree>
    <p:extLst>
      <p:ext uri="{BB962C8B-B14F-4D97-AF65-F5344CB8AC3E}">
        <p14:creationId xmlns:p14="http://schemas.microsoft.com/office/powerpoint/2010/main" val="488899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OFAC </a:t>
            </a:r>
            <a:r>
              <a:rPr lang="mr-IN" dirty="0" smtClean="0"/>
              <a:t>–</a:t>
            </a:r>
            <a:r>
              <a:rPr lang="en-US" dirty="0" smtClean="0"/>
              <a:t> restyled and extended to include protected areas. Also highlights the</a:t>
            </a:r>
            <a:r>
              <a:rPr lang="en-US" baseline="0" dirty="0" smtClean="0"/>
              <a:t> need to build multi-lingual sites</a:t>
            </a:r>
            <a:endParaRPr lang="en-US" dirty="0"/>
          </a:p>
        </p:txBody>
      </p:sp>
      <p:sp>
        <p:nvSpPr>
          <p:cNvPr id="4" name="Slide Number Placeholder 3"/>
          <p:cNvSpPr>
            <a:spLocks noGrp="1"/>
          </p:cNvSpPr>
          <p:nvPr>
            <p:ph type="sldNum" sz="quarter" idx="10"/>
          </p:nvPr>
        </p:nvSpPr>
        <p:spPr/>
        <p:txBody>
          <a:bodyPr/>
          <a:lstStyle/>
          <a:p>
            <a:fld id="{094C804A-85CA-C14C-A757-D8CE986E68DD}" type="slidenum">
              <a:rPr lang="en-US" smtClean="0"/>
              <a:t>13</a:t>
            </a:fld>
            <a:endParaRPr lang="en-US"/>
          </a:p>
        </p:txBody>
      </p:sp>
    </p:spTree>
    <p:extLst>
      <p:ext uri="{BB962C8B-B14F-4D97-AF65-F5344CB8AC3E}">
        <p14:creationId xmlns:p14="http://schemas.microsoft.com/office/powerpoint/2010/main" val="1518018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Focus on tourism</a:t>
            </a:r>
          </a:p>
          <a:p>
            <a:r>
              <a:rPr lang="en-US" dirty="0" smtClean="0"/>
              <a:t>GD-PAVIS </a:t>
            </a:r>
            <a:r>
              <a:rPr lang="mr-IN" dirty="0" smtClean="0"/>
              <a:t>–</a:t>
            </a:r>
            <a:r>
              <a:rPr lang="en-US" dirty="0" smtClean="0"/>
              <a:t> TAPAS</a:t>
            </a:r>
          </a:p>
          <a:p>
            <a:r>
              <a:rPr lang="en-US" dirty="0" smtClean="0"/>
              <a:t>Need to re-use</a:t>
            </a:r>
            <a:r>
              <a:rPr lang="en-US" baseline="0" dirty="0" smtClean="0"/>
              <a:t> the other ESS related data and indicators, especially EO-derived, that we had experimented with in Phase 1.</a:t>
            </a:r>
            <a:endParaRPr lang="en-US" dirty="0" smtClean="0"/>
          </a:p>
          <a:p>
            <a:endParaRPr lang="en-US" dirty="0"/>
          </a:p>
        </p:txBody>
      </p:sp>
      <p:sp>
        <p:nvSpPr>
          <p:cNvPr id="4" name="Slide Number Placeholder 3"/>
          <p:cNvSpPr>
            <a:spLocks noGrp="1"/>
          </p:cNvSpPr>
          <p:nvPr>
            <p:ph type="sldNum" sz="quarter" idx="10"/>
          </p:nvPr>
        </p:nvSpPr>
        <p:spPr/>
        <p:txBody>
          <a:bodyPr/>
          <a:lstStyle/>
          <a:p>
            <a:fld id="{094C804A-85CA-C14C-A757-D8CE986E68DD}" type="slidenum">
              <a:rPr lang="en-US" smtClean="0"/>
              <a:t>14</a:t>
            </a:fld>
            <a:endParaRPr lang="en-US"/>
          </a:p>
        </p:txBody>
      </p:sp>
    </p:spTree>
    <p:extLst>
      <p:ext uri="{BB962C8B-B14F-4D97-AF65-F5344CB8AC3E}">
        <p14:creationId xmlns:p14="http://schemas.microsoft.com/office/powerpoint/2010/main" val="700847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now able to start generating</a:t>
            </a:r>
            <a:r>
              <a:rPr lang="en-US" baseline="0" dirty="0" smtClean="0"/>
              <a:t> indicators not just at DOPA WDPA level, but also other landscape level indicators. This could include KLC’s in Africa, TFCAs or other definitions</a:t>
            </a:r>
            <a:endParaRPr lang="en-US" dirty="0"/>
          </a:p>
        </p:txBody>
      </p:sp>
      <p:sp>
        <p:nvSpPr>
          <p:cNvPr id="4" name="Slide Number Placeholder 3"/>
          <p:cNvSpPr>
            <a:spLocks noGrp="1"/>
          </p:cNvSpPr>
          <p:nvPr>
            <p:ph type="sldNum" sz="quarter" idx="10"/>
          </p:nvPr>
        </p:nvSpPr>
        <p:spPr/>
        <p:txBody>
          <a:bodyPr/>
          <a:lstStyle/>
          <a:p>
            <a:fld id="{094C804A-85CA-C14C-A757-D8CE986E68DD}" type="slidenum">
              <a:rPr lang="en-US" smtClean="0"/>
              <a:t>15</a:t>
            </a:fld>
            <a:endParaRPr lang="en-US"/>
          </a:p>
        </p:txBody>
      </p:sp>
    </p:spTree>
    <p:extLst>
      <p:ext uri="{BB962C8B-B14F-4D97-AF65-F5344CB8AC3E}">
        <p14:creationId xmlns:p14="http://schemas.microsoft.com/office/powerpoint/2010/main" val="5487949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Picture Placeholder 19"/>
          <p:cNvSpPr>
            <a:spLocks noGrp="1"/>
          </p:cNvSpPr>
          <p:nvPr>
            <p:ph type="pic" sz="quarter" idx="13"/>
          </p:nvPr>
        </p:nvSpPr>
        <p:spPr>
          <a:xfrm>
            <a:off x="0" y="0"/>
            <a:ext cx="12192000" cy="5361191"/>
          </a:xfrm>
        </p:spPr>
        <p:txBody>
          <a:bodyPr/>
          <a:lstStyle/>
          <a:p>
            <a:endParaRPr lang="en-US"/>
          </a:p>
        </p:txBody>
      </p:sp>
      <p:sp>
        <p:nvSpPr>
          <p:cNvPr id="7" name="Date Placeholder 6"/>
          <p:cNvSpPr>
            <a:spLocks noGrp="1"/>
          </p:cNvSpPr>
          <p:nvPr>
            <p:ph type="dt" sz="half" idx="10"/>
          </p:nvPr>
        </p:nvSpPr>
        <p:spPr>
          <a:xfrm>
            <a:off x="838200" y="10676890"/>
            <a:ext cx="2743200" cy="365125"/>
          </a:xfrm>
          <a:prstGeom prst="rect">
            <a:avLst/>
          </a:prstGeom>
        </p:spPr>
        <p:txBody>
          <a:bodyPr/>
          <a:lstStyle/>
          <a:p>
            <a:fld id="{B68D7304-1DDB-4440-AB10-DDECB09D77E6}" type="datetime1">
              <a:rPr lang="ro-RO" smtClean="0"/>
              <a:t>24.04.2019</a:t>
            </a:fld>
            <a:endParaRPr lang="en-US"/>
          </a:p>
        </p:txBody>
      </p:sp>
      <p:sp>
        <p:nvSpPr>
          <p:cNvPr id="9" name="Slide Number Placeholder 8"/>
          <p:cNvSpPr>
            <a:spLocks noGrp="1"/>
          </p:cNvSpPr>
          <p:nvPr>
            <p:ph type="sldNum" sz="quarter" idx="12"/>
          </p:nvPr>
        </p:nvSpPr>
        <p:spPr/>
        <p:txBody>
          <a:bodyPr/>
          <a:lstStyle/>
          <a:p>
            <a:fld id="{8E6E1215-9133-0E48-AF1B-6BA022E5FB71}" type="slidenum">
              <a:rPr lang="en-US" smtClean="0"/>
              <a:t>‹#›</a:t>
            </a:fld>
            <a:endParaRPr lang="en-US"/>
          </a:p>
        </p:txBody>
      </p:sp>
      <p:sp>
        <p:nvSpPr>
          <p:cNvPr id="3" name="Subtitle 2"/>
          <p:cNvSpPr>
            <a:spLocks noGrp="1"/>
          </p:cNvSpPr>
          <p:nvPr>
            <p:ph type="subTitle" idx="1"/>
          </p:nvPr>
        </p:nvSpPr>
        <p:spPr>
          <a:xfrm>
            <a:off x="5501148" y="3095710"/>
            <a:ext cx="6194322" cy="164444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14" name="Rectangle 13"/>
          <p:cNvSpPr/>
          <p:nvPr userDrawn="1"/>
        </p:nvSpPr>
        <p:spPr>
          <a:xfrm>
            <a:off x="0" y="5361191"/>
            <a:ext cx="12207240" cy="1500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5641" y="5779806"/>
            <a:ext cx="3276600" cy="663388"/>
          </a:xfrm>
          <a:prstGeom prst="rect">
            <a:avLst/>
          </a:prstGeom>
        </p:spPr>
      </p:pic>
      <p:sp>
        <p:nvSpPr>
          <p:cNvPr id="2" name="Title 1"/>
          <p:cNvSpPr>
            <a:spLocks noGrp="1"/>
          </p:cNvSpPr>
          <p:nvPr>
            <p:ph type="ctrTitle"/>
          </p:nvPr>
        </p:nvSpPr>
        <p:spPr>
          <a:xfrm>
            <a:off x="5501148" y="621037"/>
            <a:ext cx="6194322" cy="2371281"/>
          </a:xfrm>
        </p:spPr>
        <p:txBody>
          <a:bodyPr anchor="b">
            <a:normAutofit/>
          </a:bodyPr>
          <a:lstStyle>
            <a:lvl1pPr algn="l">
              <a:defRPr sz="3600">
                <a:solidFill>
                  <a:schemeClr val="bg1"/>
                </a:solidFill>
              </a:defRPr>
            </a:lvl1pPr>
          </a:lstStyle>
          <a:p>
            <a:r>
              <a:rPr lang="en-US" dirty="0" smtClean="0"/>
              <a:t>Click to edit Master title style</a:t>
            </a:r>
            <a:endParaRPr lang="en-US" dirty="0"/>
          </a:p>
        </p:txBody>
      </p:sp>
      <p:pic>
        <p:nvPicPr>
          <p:cNvPr id="16" name="Pictur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610600" y="5787746"/>
            <a:ext cx="3084870" cy="693984"/>
          </a:xfrm>
          <a:prstGeom prst="rect">
            <a:avLst/>
          </a:prstGeom>
        </p:spPr>
      </p:pic>
    </p:spTree>
    <p:extLst>
      <p:ext uri="{BB962C8B-B14F-4D97-AF65-F5344CB8AC3E}">
        <p14:creationId xmlns:p14="http://schemas.microsoft.com/office/powerpoint/2010/main" val="143077110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6065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836612" y="1591186"/>
            <a:ext cx="4116388" cy="858100"/>
          </a:xfrm>
        </p:spPr>
        <p:txBody>
          <a:bodyPr anchor="b"/>
          <a:lstStyle>
            <a:lvl1pPr>
              <a:defRPr sz="3200"/>
            </a:lvl1pPr>
          </a:lstStyle>
          <a:p>
            <a:r>
              <a:rPr lang="en-US" dirty="0" smtClean="0"/>
              <a:t>Click to edit Master title style</a:t>
            </a:r>
            <a:endParaRPr lang="en-US" dirty="0"/>
          </a:p>
        </p:txBody>
      </p:sp>
      <p:sp>
        <p:nvSpPr>
          <p:cNvPr id="9" name="Text Placeholder 3"/>
          <p:cNvSpPr>
            <a:spLocks noGrp="1"/>
          </p:cNvSpPr>
          <p:nvPr>
            <p:ph type="body" sz="half" idx="2"/>
          </p:nvPr>
        </p:nvSpPr>
        <p:spPr>
          <a:xfrm>
            <a:off x="836612" y="2587625"/>
            <a:ext cx="4116388" cy="300635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11" name="Footer Placeholder 23"/>
          <p:cNvSpPr>
            <a:spLocks noGrp="1"/>
          </p:cNvSpPr>
          <p:nvPr>
            <p:ph type="ftr" sz="quarter" idx="13"/>
          </p:nvPr>
        </p:nvSpPr>
        <p:spPr>
          <a:xfrm>
            <a:off x="838200" y="508394"/>
            <a:ext cx="4114800" cy="365125"/>
          </a:xfrm>
          <a:prstGeom prst="rect">
            <a:avLst/>
          </a:prstGeom>
        </p:spPr>
        <p:txBody>
          <a:bodyPr vert="horz" lIns="91440" tIns="45720" rIns="91440" bIns="45720" rtlCol="0" anchor="ctr"/>
          <a:lstStyle>
            <a:lvl1pPr algn="l">
              <a:defRPr sz="1400" b="0">
                <a:solidFill>
                  <a:srgbClr val="90C14E"/>
                </a:solidFill>
                <a:latin typeface="Franklin Gothic Demi" charset="0"/>
                <a:ea typeface="Franklin Gothic Demi" charset="0"/>
                <a:cs typeface="Franklin Gothic Demi" charset="0"/>
              </a:defRPr>
            </a:lvl1pPr>
          </a:lstStyle>
          <a:p>
            <a:r>
              <a:rPr lang="en-US" smtClean="0"/>
              <a:t>BIOPAMA PPT Template</a:t>
            </a:r>
            <a:endParaRPr lang="en-US" dirty="0"/>
          </a:p>
        </p:txBody>
      </p:sp>
    </p:spTree>
    <p:extLst>
      <p:ext uri="{BB962C8B-B14F-4D97-AF65-F5344CB8AC3E}">
        <p14:creationId xmlns:p14="http://schemas.microsoft.com/office/powerpoint/2010/main" val="39302618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1600" y="1006663"/>
            <a:ext cx="6172200" cy="45873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Title 1"/>
          <p:cNvSpPr>
            <a:spLocks noGrp="1"/>
          </p:cNvSpPr>
          <p:nvPr>
            <p:ph type="title"/>
          </p:nvPr>
        </p:nvSpPr>
        <p:spPr>
          <a:xfrm>
            <a:off x="836612" y="1591186"/>
            <a:ext cx="4116388" cy="858100"/>
          </a:xfrm>
        </p:spPr>
        <p:txBody>
          <a:bodyPr anchor="b"/>
          <a:lstStyle>
            <a:lvl1pPr>
              <a:defRPr sz="3200"/>
            </a:lvl1pPr>
          </a:lstStyle>
          <a:p>
            <a:r>
              <a:rPr lang="en-US" dirty="0" smtClean="0"/>
              <a:t>Click to edit Master title style</a:t>
            </a:r>
            <a:endParaRPr lang="en-US" dirty="0"/>
          </a:p>
        </p:txBody>
      </p:sp>
      <p:sp>
        <p:nvSpPr>
          <p:cNvPr id="14" name="Text Placeholder 3"/>
          <p:cNvSpPr>
            <a:spLocks noGrp="1"/>
          </p:cNvSpPr>
          <p:nvPr>
            <p:ph type="body" sz="half" idx="2"/>
          </p:nvPr>
        </p:nvSpPr>
        <p:spPr>
          <a:xfrm>
            <a:off x="836612" y="2587625"/>
            <a:ext cx="4116388" cy="300635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15" name="Footer Placeholder 23"/>
          <p:cNvSpPr>
            <a:spLocks noGrp="1"/>
          </p:cNvSpPr>
          <p:nvPr>
            <p:ph type="ftr" sz="quarter" idx="13"/>
          </p:nvPr>
        </p:nvSpPr>
        <p:spPr>
          <a:xfrm>
            <a:off x="838200" y="508394"/>
            <a:ext cx="4114800" cy="365125"/>
          </a:xfrm>
          <a:prstGeom prst="rect">
            <a:avLst/>
          </a:prstGeom>
        </p:spPr>
        <p:txBody>
          <a:bodyPr vert="horz" lIns="91440" tIns="45720" rIns="91440" bIns="45720" rtlCol="0" anchor="ctr"/>
          <a:lstStyle>
            <a:lvl1pPr algn="l">
              <a:defRPr sz="1400" b="0">
                <a:solidFill>
                  <a:srgbClr val="90C14E"/>
                </a:solidFill>
                <a:latin typeface="Franklin Gothic Demi" charset="0"/>
                <a:ea typeface="Franklin Gothic Demi" charset="0"/>
                <a:cs typeface="Franklin Gothic Demi" charset="0"/>
              </a:defRPr>
            </a:lvl1pPr>
          </a:lstStyle>
          <a:p>
            <a:r>
              <a:rPr lang="en-US" smtClean="0"/>
              <a:t>BIOPAMA PPT Template</a:t>
            </a:r>
            <a:endParaRPr lang="en-US" dirty="0"/>
          </a:p>
        </p:txBody>
      </p:sp>
    </p:spTree>
    <p:extLst>
      <p:ext uri="{BB962C8B-B14F-4D97-AF65-F5344CB8AC3E}">
        <p14:creationId xmlns:p14="http://schemas.microsoft.com/office/powerpoint/2010/main" val="207894399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2439642"/>
            <a:ext cx="10515599" cy="240849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ooter Placeholder 23"/>
          <p:cNvSpPr>
            <a:spLocks noGrp="1"/>
          </p:cNvSpPr>
          <p:nvPr>
            <p:ph type="ftr" sz="quarter" idx="3"/>
          </p:nvPr>
        </p:nvSpPr>
        <p:spPr>
          <a:xfrm>
            <a:off x="838200" y="508394"/>
            <a:ext cx="4114800" cy="365125"/>
          </a:xfrm>
          <a:prstGeom prst="rect">
            <a:avLst/>
          </a:prstGeom>
        </p:spPr>
        <p:txBody>
          <a:bodyPr vert="horz" lIns="91440" tIns="45720" rIns="91440" bIns="45720" rtlCol="0" anchor="ctr"/>
          <a:lstStyle>
            <a:lvl1pPr algn="l">
              <a:defRPr sz="1400" b="0">
                <a:solidFill>
                  <a:srgbClr val="90C14E"/>
                </a:solidFill>
                <a:latin typeface="Franklin Gothic Demi" charset="0"/>
                <a:ea typeface="Franklin Gothic Demi" charset="0"/>
                <a:cs typeface="Franklin Gothic Demi" charset="0"/>
              </a:defRPr>
            </a:lvl1pPr>
          </a:lstStyle>
          <a:p>
            <a:r>
              <a:rPr lang="en-US" smtClean="0"/>
              <a:t>BIOPAMA PPT Template</a:t>
            </a:r>
            <a:endParaRPr lang="en-US" dirty="0"/>
          </a:p>
        </p:txBody>
      </p:sp>
      <p:sp>
        <p:nvSpPr>
          <p:cNvPr id="10" name="Title Placeholder 1"/>
          <p:cNvSpPr>
            <a:spLocks noGrp="1"/>
          </p:cNvSpPr>
          <p:nvPr>
            <p:ph type="title"/>
          </p:nvPr>
        </p:nvSpPr>
        <p:spPr>
          <a:xfrm>
            <a:off x="838200" y="1470392"/>
            <a:ext cx="10515600" cy="56296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25283769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userDrawn="1"/>
        </p:nvSpPr>
        <p:spPr>
          <a:xfrm>
            <a:off x="0" y="0"/>
            <a:ext cx="12192000" cy="58026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79D97"/>
              </a:solidFill>
            </a:endParaRP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12010" y="3639671"/>
            <a:ext cx="4337212" cy="2162974"/>
          </a:xfrm>
          <a:prstGeom prst="rect">
            <a:avLst/>
          </a:prstGeom>
        </p:spPr>
      </p:pic>
      <p:sp>
        <p:nvSpPr>
          <p:cNvPr id="2" name="Vertical Title 1"/>
          <p:cNvSpPr>
            <a:spLocks noGrp="1"/>
          </p:cNvSpPr>
          <p:nvPr>
            <p:ph type="title" orient="vert"/>
          </p:nvPr>
        </p:nvSpPr>
        <p:spPr>
          <a:xfrm>
            <a:off x="8724900" y="365125"/>
            <a:ext cx="2628900" cy="5228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228851"/>
          </a:xfrm>
        </p:spPr>
        <p:txBody>
          <a:bodyPr vert="eaVert"/>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599783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8" name="Rechthoek 6"/>
          <p:cNvSpPr/>
          <p:nvPr userDrawn="1"/>
        </p:nvSpPr>
        <p:spPr>
          <a:xfrm>
            <a:off x="0" y="1566647"/>
            <a:ext cx="12192001" cy="4430116"/>
          </a:xfrm>
          <a:prstGeom prst="rect">
            <a:avLst/>
          </a:prstGeom>
          <a:solidFill>
            <a:srgbClr val="C1E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50336" rtl="0" eaLnBrk="1" latinLnBrk="0" hangingPunct="1">
              <a:defRPr sz="1871" kern="1200">
                <a:solidFill>
                  <a:schemeClr val="lt1"/>
                </a:solidFill>
                <a:latin typeface="+mn-lt"/>
                <a:ea typeface="+mn-ea"/>
                <a:cs typeface="+mn-cs"/>
              </a:defRPr>
            </a:lvl1pPr>
            <a:lvl2pPr marL="475168" algn="l" defTabSz="950336" rtl="0" eaLnBrk="1" latinLnBrk="0" hangingPunct="1">
              <a:defRPr sz="1871" kern="1200">
                <a:solidFill>
                  <a:schemeClr val="lt1"/>
                </a:solidFill>
                <a:latin typeface="+mn-lt"/>
                <a:ea typeface="+mn-ea"/>
                <a:cs typeface="+mn-cs"/>
              </a:defRPr>
            </a:lvl2pPr>
            <a:lvl3pPr marL="950336" algn="l" defTabSz="950336" rtl="0" eaLnBrk="1" latinLnBrk="0" hangingPunct="1">
              <a:defRPr sz="1871" kern="1200">
                <a:solidFill>
                  <a:schemeClr val="lt1"/>
                </a:solidFill>
                <a:latin typeface="+mn-lt"/>
                <a:ea typeface="+mn-ea"/>
                <a:cs typeface="+mn-cs"/>
              </a:defRPr>
            </a:lvl3pPr>
            <a:lvl4pPr marL="1425504" algn="l" defTabSz="950336" rtl="0" eaLnBrk="1" latinLnBrk="0" hangingPunct="1">
              <a:defRPr sz="1871" kern="1200">
                <a:solidFill>
                  <a:schemeClr val="lt1"/>
                </a:solidFill>
                <a:latin typeface="+mn-lt"/>
                <a:ea typeface="+mn-ea"/>
                <a:cs typeface="+mn-cs"/>
              </a:defRPr>
            </a:lvl4pPr>
            <a:lvl5pPr marL="1900672" algn="l" defTabSz="950336" rtl="0" eaLnBrk="1" latinLnBrk="0" hangingPunct="1">
              <a:defRPr sz="1871" kern="1200">
                <a:solidFill>
                  <a:schemeClr val="lt1"/>
                </a:solidFill>
                <a:latin typeface="+mn-lt"/>
                <a:ea typeface="+mn-ea"/>
                <a:cs typeface="+mn-cs"/>
              </a:defRPr>
            </a:lvl5pPr>
            <a:lvl6pPr marL="2375840" algn="l" defTabSz="950336" rtl="0" eaLnBrk="1" latinLnBrk="0" hangingPunct="1">
              <a:defRPr sz="1871" kern="1200">
                <a:solidFill>
                  <a:schemeClr val="lt1"/>
                </a:solidFill>
                <a:latin typeface="+mn-lt"/>
                <a:ea typeface="+mn-ea"/>
                <a:cs typeface="+mn-cs"/>
              </a:defRPr>
            </a:lvl6pPr>
            <a:lvl7pPr marL="2851008" algn="l" defTabSz="950336" rtl="0" eaLnBrk="1" latinLnBrk="0" hangingPunct="1">
              <a:defRPr sz="1871" kern="1200">
                <a:solidFill>
                  <a:schemeClr val="lt1"/>
                </a:solidFill>
                <a:latin typeface="+mn-lt"/>
                <a:ea typeface="+mn-ea"/>
                <a:cs typeface="+mn-cs"/>
              </a:defRPr>
            </a:lvl7pPr>
            <a:lvl8pPr marL="3326176" algn="l" defTabSz="950336" rtl="0" eaLnBrk="1" latinLnBrk="0" hangingPunct="1">
              <a:defRPr sz="1871" kern="1200">
                <a:solidFill>
                  <a:schemeClr val="lt1"/>
                </a:solidFill>
                <a:latin typeface="+mn-lt"/>
                <a:ea typeface="+mn-ea"/>
                <a:cs typeface="+mn-cs"/>
              </a:defRPr>
            </a:lvl8pPr>
            <a:lvl9pPr marL="3801344" algn="l" defTabSz="950336" rtl="0" eaLnBrk="1" latinLnBrk="0" hangingPunct="1">
              <a:defRPr sz="1871" kern="1200">
                <a:solidFill>
                  <a:schemeClr val="lt1"/>
                </a:solidFill>
                <a:latin typeface="+mn-lt"/>
                <a:ea typeface="+mn-ea"/>
                <a:cs typeface="+mn-cs"/>
              </a:defRPr>
            </a:lvl9pPr>
          </a:lstStyle>
          <a:p>
            <a:pPr algn="ctr"/>
            <a:endParaRPr lang="nl-NL"/>
          </a:p>
        </p:txBody>
      </p:sp>
      <p:sp>
        <p:nvSpPr>
          <p:cNvPr id="3" name="Rechthoek 7"/>
          <p:cNvSpPr/>
          <p:nvPr userDrawn="1"/>
        </p:nvSpPr>
        <p:spPr>
          <a:xfrm>
            <a:off x="0" y="0"/>
            <a:ext cx="12192000"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solidFill>
                <a:schemeClr val="accent1">
                  <a:lumMod val="50000"/>
                </a:schemeClr>
              </a:solidFill>
              <a:latin typeface="Verdana Standaard" charset="0"/>
            </a:endParaRPr>
          </a:p>
        </p:txBody>
      </p:sp>
      <p:sp>
        <p:nvSpPr>
          <p:cNvPr id="5" name="Tijdelijke aanduiding voor tekst 17"/>
          <p:cNvSpPr>
            <a:spLocks noGrp="1"/>
          </p:cNvSpPr>
          <p:nvPr>
            <p:ph type="body" sz="quarter" idx="11" hasCustomPrompt="1"/>
          </p:nvPr>
        </p:nvSpPr>
        <p:spPr>
          <a:xfrm>
            <a:off x="939800" y="445746"/>
            <a:ext cx="10896600" cy="993310"/>
          </a:xfrm>
          <a:prstGeom prst="rect">
            <a:avLst/>
          </a:prstGeom>
        </p:spPr>
        <p:txBody>
          <a:bodyPr/>
          <a:lstStyle>
            <a:lvl1pPr marL="0" indent="0">
              <a:buNone/>
              <a:defRPr sz="3600" b="0">
                <a:solidFill>
                  <a:schemeClr val="bg1"/>
                </a:solidFill>
                <a:latin typeface="Verdana"/>
                <a:cs typeface="Verdana"/>
              </a:defRPr>
            </a:lvl1pPr>
            <a:lvl2pPr>
              <a:defRPr sz="3600" b="1">
                <a:solidFill>
                  <a:schemeClr val="bg1"/>
                </a:solidFill>
              </a:defRPr>
            </a:lvl2pPr>
            <a:lvl3pPr>
              <a:defRPr sz="3600" b="1">
                <a:solidFill>
                  <a:schemeClr val="bg1"/>
                </a:solidFill>
              </a:defRPr>
            </a:lvl3pPr>
            <a:lvl4pPr>
              <a:defRPr sz="3600" b="1">
                <a:solidFill>
                  <a:schemeClr val="bg1"/>
                </a:solidFill>
              </a:defRPr>
            </a:lvl4pPr>
            <a:lvl5pPr>
              <a:defRPr sz="3600" b="1">
                <a:solidFill>
                  <a:schemeClr val="bg1"/>
                </a:solidFill>
              </a:defRPr>
            </a:lvl5pPr>
          </a:lstStyle>
          <a:p>
            <a:pPr lvl="0"/>
            <a:r>
              <a:rPr lang="nl-NL" dirty="0" err="1" smtClean="0"/>
              <a:t>Heading</a:t>
            </a:r>
            <a:endParaRPr lang="nl-NL" dirty="0" smtClean="0"/>
          </a:p>
        </p:txBody>
      </p:sp>
      <p:sp>
        <p:nvSpPr>
          <p:cNvPr id="7" name="Text Placeholder 6"/>
          <p:cNvSpPr>
            <a:spLocks noGrp="1"/>
          </p:cNvSpPr>
          <p:nvPr>
            <p:ph type="body" sz="quarter" idx="12"/>
          </p:nvPr>
        </p:nvSpPr>
        <p:spPr>
          <a:xfrm>
            <a:off x="939800" y="1765300"/>
            <a:ext cx="10896600" cy="3614738"/>
          </a:xfrm>
          <a:prstGeom prst="rect">
            <a:avLst/>
          </a:prstGeom>
        </p:spPr>
        <p:txBody>
          <a:bodyPr/>
          <a:lstStyle>
            <a:lvl1pPr>
              <a:defRPr lang="en-US" sz="2800" b="0" i="0" kern="1200" dirty="0" smtClean="0">
                <a:solidFill>
                  <a:srgbClr val="093B37"/>
                </a:solidFill>
                <a:latin typeface="Verdana"/>
                <a:ea typeface="+mn-ea"/>
                <a:cs typeface="Verdana"/>
              </a:defRPr>
            </a:lvl1pPr>
            <a:lvl2pPr>
              <a:defRPr lang="en-US" sz="2800" b="0" i="0" kern="1200" dirty="0" smtClean="0">
                <a:solidFill>
                  <a:srgbClr val="093B37"/>
                </a:solidFill>
                <a:latin typeface="Verdana"/>
                <a:ea typeface="+mn-ea"/>
                <a:cs typeface="Verdana"/>
              </a:defRPr>
            </a:lvl2pPr>
            <a:lvl3pPr>
              <a:defRPr lang="en-US" sz="2800" b="0" i="0" kern="1200" dirty="0" smtClean="0">
                <a:solidFill>
                  <a:srgbClr val="093B37"/>
                </a:solidFill>
                <a:latin typeface="Verdana"/>
                <a:ea typeface="+mn-ea"/>
                <a:cs typeface="Verdana"/>
              </a:defRPr>
            </a:lvl3pPr>
            <a:lvl4pPr>
              <a:defRPr lang="en-US" sz="2800" b="0" i="0" kern="1200" dirty="0" smtClean="0">
                <a:solidFill>
                  <a:srgbClr val="093B37"/>
                </a:solidFill>
                <a:latin typeface="Verdana"/>
                <a:ea typeface="+mn-ea"/>
                <a:cs typeface="Verdana"/>
              </a:defRPr>
            </a:lvl4pPr>
            <a:lvl5pPr>
              <a:defRPr lang="en-GB" sz="2800" b="0" i="0" kern="1200" dirty="0">
                <a:solidFill>
                  <a:srgbClr val="093B37"/>
                </a:solidFill>
                <a:latin typeface="Verdana"/>
                <a:ea typeface="+mn-ea"/>
                <a:cs typeface="Verdan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85087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1" y="1122364"/>
            <a:ext cx="9144000" cy="2387600"/>
          </a:xfrm>
          <a:prstGeom prst="rect">
            <a:avLst/>
          </a:prstGeom>
        </p:spPr>
        <p:txBody>
          <a:bodyPr anchor="b"/>
          <a:lstStyle>
            <a:lvl1pPr algn="ctr">
              <a:defRPr sz="5907"/>
            </a:lvl1pPr>
          </a:lstStyle>
          <a:p>
            <a:r>
              <a:rPr lang="nl-NL" smtClean="0"/>
              <a:t>Titelstijl van model bewerken</a:t>
            </a:r>
            <a:endParaRPr lang="nl-NL"/>
          </a:p>
        </p:txBody>
      </p:sp>
      <p:sp>
        <p:nvSpPr>
          <p:cNvPr id="3" name="Ondertitel 2"/>
          <p:cNvSpPr>
            <a:spLocks noGrp="1"/>
          </p:cNvSpPr>
          <p:nvPr>
            <p:ph type="subTitle" idx="1"/>
          </p:nvPr>
        </p:nvSpPr>
        <p:spPr>
          <a:xfrm>
            <a:off x="1524001" y="3602038"/>
            <a:ext cx="9144000" cy="1655762"/>
          </a:xfrm>
          <a:prstGeom prst="rect">
            <a:avLst/>
          </a:prstGeom>
        </p:spPr>
        <p:txBody>
          <a:bodyPr/>
          <a:lstStyle>
            <a:lvl1pPr marL="0" indent="0" algn="ctr">
              <a:buNone/>
              <a:defRPr sz="2362"/>
            </a:lvl1pPr>
            <a:lvl2pPr marL="450119" indent="0" algn="ctr">
              <a:buNone/>
              <a:defRPr sz="1969"/>
            </a:lvl2pPr>
            <a:lvl3pPr marL="900237" indent="0" algn="ctr">
              <a:buNone/>
              <a:defRPr sz="1772"/>
            </a:lvl3pPr>
            <a:lvl4pPr marL="1350357" indent="0" algn="ctr">
              <a:buNone/>
              <a:defRPr sz="1576"/>
            </a:lvl4pPr>
            <a:lvl5pPr marL="1800476" indent="0" algn="ctr">
              <a:buNone/>
              <a:defRPr sz="1576"/>
            </a:lvl5pPr>
            <a:lvl6pPr marL="2250595" indent="0" algn="ctr">
              <a:buNone/>
              <a:defRPr sz="1576"/>
            </a:lvl6pPr>
            <a:lvl7pPr marL="2700713" indent="0" algn="ctr">
              <a:buNone/>
              <a:defRPr sz="1576"/>
            </a:lvl7pPr>
            <a:lvl8pPr marL="3150832" indent="0" algn="ctr">
              <a:buNone/>
              <a:defRPr sz="1576"/>
            </a:lvl8pPr>
            <a:lvl9pPr marL="3600952" indent="0" algn="ctr">
              <a:buNone/>
              <a:defRPr sz="1576"/>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a:xfrm>
            <a:off x="838200" y="6356351"/>
            <a:ext cx="2743200" cy="365125"/>
          </a:xfrm>
          <a:prstGeom prst="rect">
            <a:avLst/>
          </a:prstGeom>
        </p:spPr>
        <p:txBody>
          <a:bodyPr/>
          <a:lstStyle/>
          <a:p>
            <a:pPr defTabSz="905290"/>
            <a:fld id="{4CC2EBDE-0FDB-F243-A23C-6EB8DFC7580C}" type="datetimeFigureOut">
              <a:rPr lang="nl-NL" sz="1782" smtClean="0">
                <a:solidFill>
                  <a:prstClr val="black"/>
                </a:solidFill>
              </a:rPr>
              <a:pPr defTabSz="905290"/>
              <a:t>24-4-2019</a:t>
            </a:fld>
            <a:endParaRPr lang="nl-NL" sz="1782">
              <a:solidFill>
                <a:prstClr val="black"/>
              </a:solidFill>
            </a:endParaRPr>
          </a:p>
        </p:txBody>
      </p:sp>
      <p:sp>
        <p:nvSpPr>
          <p:cNvPr id="5" name="Tijdelijke aanduiding voor voettekst 4"/>
          <p:cNvSpPr>
            <a:spLocks noGrp="1"/>
          </p:cNvSpPr>
          <p:nvPr>
            <p:ph type="ftr" sz="quarter" idx="11"/>
          </p:nvPr>
        </p:nvSpPr>
        <p:spPr>
          <a:xfrm>
            <a:off x="4038600" y="6356351"/>
            <a:ext cx="4114800" cy="365125"/>
          </a:xfrm>
          <a:prstGeom prst="rect">
            <a:avLst/>
          </a:prstGeom>
        </p:spPr>
        <p:txBody>
          <a:bodyPr/>
          <a:lstStyle/>
          <a:p>
            <a:pPr defTabSz="905290"/>
            <a:endParaRPr lang="nl-NL" sz="1782">
              <a:solidFill>
                <a:prstClr val="black"/>
              </a:solidFill>
            </a:endParaRPr>
          </a:p>
        </p:txBody>
      </p:sp>
      <p:sp>
        <p:nvSpPr>
          <p:cNvPr id="6" name="Tijdelijke aanduiding voor dianummer 5"/>
          <p:cNvSpPr>
            <a:spLocks noGrp="1"/>
          </p:cNvSpPr>
          <p:nvPr>
            <p:ph type="sldNum" sz="quarter" idx="12"/>
          </p:nvPr>
        </p:nvSpPr>
        <p:spPr>
          <a:xfrm>
            <a:off x="8610601" y="6356351"/>
            <a:ext cx="2743200" cy="365125"/>
          </a:xfrm>
          <a:prstGeom prst="rect">
            <a:avLst/>
          </a:prstGeom>
        </p:spPr>
        <p:txBody>
          <a:bodyPr/>
          <a:lstStyle/>
          <a:p>
            <a:pPr defTabSz="905290"/>
            <a:fld id="{C53D0383-0593-D645-9D38-71CA08D0D7F3}" type="slidenum">
              <a:rPr lang="nl-NL" sz="1782" smtClean="0">
                <a:solidFill>
                  <a:prstClr val="black"/>
                </a:solidFill>
              </a:rPr>
              <a:pPr defTabSz="905290"/>
              <a:t>‹#›</a:t>
            </a:fld>
            <a:endParaRPr lang="nl-NL" sz="1782">
              <a:solidFill>
                <a:prstClr val="black"/>
              </a:solidFill>
            </a:endParaRPr>
          </a:p>
        </p:txBody>
      </p:sp>
    </p:spTree>
    <p:extLst>
      <p:ext uri="{BB962C8B-B14F-4D97-AF65-F5344CB8AC3E}">
        <p14:creationId xmlns:p14="http://schemas.microsoft.com/office/powerpoint/2010/main" val="204618111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a:prstGeom prst="rect">
            <a:avLst/>
          </a:prstGeom>
        </p:spPr>
        <p:txBody>
          <a:bodyPr/>
          <a:lstStyle/>
          <a:p>
            <a:r>
              <a:rPr lang="nl-NL" smtClean="0"/>
              <a:t>Titelstijl van model bewerken</a:t>
            </a:r>
            <a:endParaRPr lang="nl-NL"/>
          </a:p>
        </p:txBody>
      </p:sp>
      <p:sp>
        <p:nvSpPr>
          <p:cNvPr id="3" name="Tijdelijke aanduiding voor inhoud 2"/>
          <p:cNvSpPr>
            <a:spLocks noGrp="1"/>
          </p:cNvSpPr>
          <p:nvPr>
            <p:ph idx="1"/>
          </p:nvPr>
        </p:nvSpPr>
        <p:spPr>
          <a:xfrm>
            <a:off x="838200" y="1825625"/>
            <a:ext cx="10515600" cy="4351338"/>
          </a:xfrm>
          <a:prstGeom prst="rect">
            <a:avLst/>
          </a:prstGeom>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838200" y="6356351"/>
            <a:ext cx="2743200" cy="365125"/>
          </a:xfrm>
          <a:prstGeom prst="rect">
            <a:avLst/>
          </a:prstGeom>
        </p:spPr>
        <p:txBody>
          <a:bodyPr/>
          <a:lstStyle/>
          <a:p>
            <a:pPr defTabSz="905290"/>
            <a:fld id="{4CC2EBDE-0FDB-F243-A23C-6EB8DFC7580C}" type="datetimeFigureOut">
              <a:rPr lang="nl-NL" sz="1782" smtClean="0">
                <a:solidFill>
                  <a:prstClr val="black"/>
                </a:solidFill>
              </a:rPr>
              <a:pPr defTabSz="905290"/>
              <a:t>24-4-2019</a:t>
            </a:fld>
            <a:endParaRPr lang="nl-NL" sz="1782">
              <a:solidFill>
                <a:prstClr val="black"/>
              </a:solidFill>
            </a:endParaRPr>
          </a:p>
        </p:txBody>
      </p:sp>
      <p:sp>
        <p:nvSpPr>
          <p:cNvPr id="5" name="Tijdelijke aanduiding voor voettekst 4"/>
          <p:cNvSpPr>
            <a:spLocks noGrp="1"/>
          </p:cNvSpPr>
          <p:nvPr>
            <p:ph type="ftr" sz="quarter" idx="11"/>
          </p:nvPr>
        </p:nvSpPr>
        <p:spPr>
          <a:xfrm>
            <a:off x="4038600" y="6356351"/>
            <a:ext cx="4114800" cy="365125"/>
          </a:xfrm>
          <a:prstGeom prst="rect">
            <a:avLst/>
          </a:prstGeom>
        </p:spPr>
        <p:txBody>
          <a:bodyPr/>
          <a:lstStyle/>
          <a:p>
            <a:pPr defTabSz="905290"/>
            <a:endParaRPr lang="nl-NL" sz="1782">
              <a:solidFill>
                <a:prstClr val="black"/>
              </a:solidFill>
            </a:endParaRPr>
          </a:p>
        </p:txBody>
      </p:sp>
      <p:sp>
        <p:nvSpPr>
          <p:cNvPr id="6" name="Tijdelijke aanduiding voor dianummer 5"/>
          <p:cNvSpPr>
            <a:spLocks noGrp="1"/>
          </p:cNvSpPr>
          <p:nvPr>
            <p:ph type="sldNum" sz="quarter" idx="12"/>
          </p:nvPr>
        </p:nvSpPr>
        <p:spPr>
          <a:xfrm>
            <a:off x="8610601" y="6356351"/>
            <a:ext cx="2743200" cy="365125"/>
          </a:xfrm>
          <a:prstGeom prst="rect">
            <a:avLst/>
          </a:prstGeom>
        </p:spPr>
        <p:txBody>
          <a:bodyPr/>
          <a:lstStyle/>
          <a:p>
            <a:pPr defTabSz="905290"/>
            <a:fld id="{C53D0383-0593-D645-9D38-71CA08D0D7F3}" type="slidenum">
              <a:rPr lang="nl-NL" sz="1782" smtClean="0">
                <a:solidFill>
                  <a:prstClr val="black"/>
                </a:solidFill>
              </a:rPr>
              <a:pPr defTabSz="905290"/>
              <a:t>‹#›</a:t>
            </a:fld>
            <a:endParaRPr lang="nl-NL" sz="1782">
              <a:solidFill>
                <a:prstClr val="black"/>
              </a:solidFill>
            </a:endParaRPr>
          </a:p>
        </p:txBody>
      </p:sp>
    </p:spTree>
    <p:extLst>
      <p:ext uri="{BB962C8B-B14F-4D97-AF65-F5344CB8AC3E}">
        <p14:creationId xmlns:p14="http://schemas.microsoft.com/office/powerpoint/2010/main" val="201513000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9"/>
            <a:ext cx="10515600" cy="2852737"/>
          </a:xfrm>
          <a:prstGeom prst="rect">
            <a:avLst/>
          </a:prstGeom>
        </p:spPr>
        <p:txBody>
          <a:bodyPr anchor="b"/>
          <a:lstStyle>
            <a:lvl1pPr>
              <a:defRPr sz="5907"/>
            </a:lvl1pPr>
          </a:lstStyle>
          <a:p>
            <a:r>
              <a:rPr lang="nl-NL" smtClean="0"/>
              <a:t>Titelstijl van model bewerken</a:t>
            </a:r>
            <a:endParaRPr lang="nl-NL"/>
          </a:p>
        </p:txBody>
      </p:sp>
      <p:sp>
        <p:nvSpPr>
          <p:cNvPr id="3" name="Tijdelijke aanduiding voor tekst 2"/>
          <p:cNvSpPr>
            <a:spLocks noGrp="1"/>
          </p:cNvSpPr>
          <p:nvPr>
            <p:ph type="body" idx="1"/>
          </p:nvPr>
        </p:nvSpPr>
        <p:spPr>
          <a:xfrm>
            <a:off x="831850" y="4589464"/>
            <a:ext cx="10515600" cy="1500187"/>
          </a:xfrm>
          <a:prstGeom prst="rect">
            <a:avLst/>
          </a:prstGeom>
        </p:spPr>
        <p:txBody>
          <a:bodyPr/>
          <a:lstStyle>
            <a:lvl1pPr marL="0" indent="0">
              <a:buNone/>
              <a:defRPr sz="2362">
                <a:solidFill>
                  <a:schemeClr val="tx1">
                    <a:tint val="75000"/>
                  </a:schemeClr>
                </a:solidFill>
              </a:defRPr>
            </a:lvl1pPr>
            <a:lvl2pPr marL="450119" indent="0">
              <a:buNone/>
              <a:defRPr sz="1969">
                <a:solidFill>
                  <a:schemeClr val="tx1">
                    <a:tint val="75000"/>
                  </a:schemeClr>
                </a:solidFill>
              </a:defRPr>
            </a:lvl2pPr>
            <a:lvl3pPr marL="900237" indent="0">
              <a:buNone/>
              <a:defRPr sz="1772">
                <a:solidFill>
                  <a:schemeClr val="tx1">
                    <a:tint val="75000"/>
                  </a:schemeClr>
                </a:solidFill>
              </a:defRPr>
            </a:lvl3pPr>
            <a:lvl4pPr marL="1350357" indent="0">
              <a:buNone/>
              <a:defRPr sz="1576">
                <a:solidFill>
                  <a:schemeClr val="tx1">
                    <a:tint val="75000"/>
                  </a:schemeClr>
                </a:solidFill>
              </a:defRPr>
            </a:lvl4pPr>
            <a:lvl5pPr marL="1800476" indent="0">
              <a:buNone/>
              <a:defRPr sz="1576">
                <a:solidFill>
                  <a:schemeClr val="tx1">
                    <a:tint val="75000"/>
                  </a:schemeClr>
                </a:solidFill>
              </a:defRPr>
            </a:lvl5pPr>
            <a:lvl6pPr marL="2250595" indent="0">
              <a:buNone/>
              <a:defRPr sz="1576">
                <a:solidFill>
                  <a:schemeClr val="tx1">
                    <a:tint val="75000"/>
                  </a:schemeClr>
                </a:solidFill>
              </a:defRPr>
            </a:lvl6pPr>
            <a:lvl7pPr marL="2700713" indent="0">
              <a:buNone/>
              <a:defRPr sz="1576">
                <a:solidFill>
                  <a:schemeClr val="tx1">
                    <a:tint val="75000"/>
                  </a:schemeClr>
                </a:solidFill>
              </a:defRPr>
            </a:lvl7pPr>
            <a:lvl8pPr marL="3150832" indent="0">
              <a:buNone/>
              <a:defRPr sz="1576">
                <a:solidFill>
                  <a:schemeClr val="tx1">
                    <a:tint val="75000"/>
                  </a:schemeClr>
                </a:solidFill>
              </a:defRPr>
            </a:lvl8pPr>
            <a:lvl9pPr marL="3600952" indent="0">
              <a:buNone/>
              <a:defRPr sz="1576">
                <a:solidFill>
                  <a:schemeClr val="tx1">
                    <a:tint val="75000"/>
                  </a:schemeClr>
                </a:solidFill>
              </a:defRPr>
            </a:lvl9pPr>
          </a:lstStyle>
          <a:p>
            <a:pPr lvl="0"/>
            <a:r>
              <a:rPr lang="nl-NL" smtClean="0"/>
              <a:t>Klik om de tekststijl van het model te bewerken</a:t>
            </a:r>
          </a:p>
        </p:txBody>
      </p:sp>
      <p:sp>
        <p:nvSpPr>
          <p:cNvPr id="4" name="Tijdelijke aanduiding voor datum 3"/>
          <p:cNvSpPr>
            <a:spLocks noGrp="1"/>
          </p:cNvSpPr>
          <p:nvPr>
            <p:ph type="dt" sz="half" idx="10"/>
          </p:nvPr>
        </p:nvSpPr>
        <p:spPr>
          <a:xfrm>
            <a:off x="838200" y="6356351"/>
            <a:ext cx="2743200" cy="365125"/>
          </a:xfrm>
          <a:prstGeom prst="rect">
            <a:avLst/>
          </a:prstGeom>
        </p:spPr>
        <p:txBody>
          <a:bodyPr/>
          <a:lstStyle/>
          <a:p>
            <a:pPr defTabSz="905290"/>
            <a:fld id="{4CC2EBDE-0FDB-F243-A23C-6EB8DFC7580C}" type="datetimeFigureOut">
              <a:rPr lang="nl-NL" sz="1782" smtClean="0">
                <a:solidFill>
                  <a:prstClr val="black"/>
                </a:solidFill>
              </a:rPr>
              <a:pPr defTabSz="905290"/>
              <a:t>24-4-2019</a:t>
            </a:fld>
            <a:endParaRPr lang="nl-NL" sz="1782">
              <a:solidFill>
                <a:prstClr val="black"/>
              </a:solidFill>
            </a:endParaRPr>
          </a:p>
        </p:txBody>
      </p:sp>
      <p:sp>
        <p:nvSpPr>
          <p:cNvPr id="5" name="Tijdelijke aanduiding voor voettekst 4"/>
          <p:cNvSpPr>
            <a:spLocks noGrp="1"/>
          </p:cNvSpPr>
          <p:nvPr>
            <p:ph type="ftr" sz="quarter" idx="11"/>
          </p:nvPr>
        </p:nvSpPr>
        <p:spPr>
          <a:xfrm>
            <a:off x="4038600" y="6356351"/>
            <a:ext cx="4114800" cy="365125"/>
          </a:xfrm>
          <a:prstGeom prst="rect">
            <a:avLst/>
          </a:prstGeom>
        </p:spPr>
        <p:txBody>
          <a:bodyPr/>
          <a:lstStyle/>
          <a:p>
            <a:pPr defTabSz="905290"/>
            <a:endParaRPr lang="nl-NL" sz="1782">
              <a:solidFill>
                <a:prstClr val="black"/>
              </a:solidFill>
            </a:endParaRPr>
          </a:p>
        </p:txBody>
      </p:sp>
      <p:sp>
        <p:nvSpPr>
          <p:cNvPr id="6" name="Tijdelijke aanduiding voor dianummer 5"/>
          <p:cNvSpPr>
            <a:spLocks noGrp="1"/>
          </p:cNvSpPr>
          <p:nvPr>
            <p:ph type="sldNum" sz="quarter" idx="12"/>
          </p:nvPr>
        </p:nvSpPr>
        <p:spPr>
          <a:xfrm>
            <a:off x="8610601" y="6356351"/>
            <a:ext cx="2743200" cy="365125"/>
          </a:xfrm>
          <a:prstGeom prst="rect">
            <a:avLst/>
          </a:prstGeom>
        </p:spPr>
        <p:txBody>
          <a:bodyPr/>
          <a:lstStyle/>
          <a:p>
            <a:pPr defTabSz="905290"/>
            <a:fld id="{C53D0383-0593-D645-9D38-71CA08D0D7F3}" type="slidenum">
              <a:rPr lang="nl-NL" sz="1782" smtClean="0">
                <a:solidFill>
                  <a:prstClr val="black"/>
                </a:solidFill>
              </a:rPr>
              <a:pPr defTabSz="905290"/>
              <a:t>‹#›</a:t>
            </a:fld>
            <a:endParaRPr lang="nl-NL" sz="1782">
              <a:solidFill>
                <a:prstClr val="black"/>
              </a:solidFill>
            </a:endParaRPr>
          </a:p>
        </p:txBody>
      </p:sp>
    </p:spTree>
    <p:extLst>
      <p:ext uri="{BB962C8B-B14F-4D97-AF65-F5344CB8AC3E}">
        <p14:creationId xmlns:p14="http://schemas.microsoft.com/office/powerpoint/2010/main" val="3091200820"/>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a:prstGeom prst="rect">
            <a:avLst/>
          </a:prstGeom>
        </p:spPr>
        <p:txBody>
          <a:bodyPr/>
          <a:lstStyle/>
          <a:p>
            <a:r>
              <a:rPr lang="nl-NL" smtClean="0"/>
              <a:t>Titelstijl van model bewerken</a:t>
            </a:r>
            <a:endParaRPr lang="nl-NL"/>
          </a:p>
        </p:txBody>
      </p:sp>
      <p:sp>
        <p:nvSpPr>
          <p:cNvPr id="3" name="Tijdelijke aanduiding voor inhoud 2"/>
          <p:cNvSpPr>
            <a:spLocks noGrp="1"/>
          </p:cNvSpPr>
          <p:nvPr>
            <p:ph sz="half" idx="1"/>
          </p:nvPr>
        </p:nvSpPr>
        <p:spPr>
          <a:xfrm>
            <a:off x="838200" y="1825625"/>
            <a:ext cx="5181600" cy="4351338"/>
          </a:xfrm>
          <a:prstGeom prst="rect">
            <a:avLst/>
          </a:prstGeom>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72201" y="1825625"/>
            <a:ext cx="5181600" cy="4351338"/>
          </a:xfrm>
          <a:prstGeom prst="rect">
            <a:avLst/>
          </a:prstGeom>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a:xfrm>
            <a:off x="838200" y="6356351"/>
            <a:ext cx="2743200" cy="365125"/>
          </a:xfrm>
          <a:prstGeom prst="rect">
            <a:avLst/>
          </a:prstGeom>
        </p:spPr>
        <p:txBody>
          <a:bodyPr/>
          <a:lstStyle/>
          <a:p>
            <a:pPr defTabSz="905290"/>
            <a:fld id="{4CC2EBDE-0FDB-F243-A23C-6EB8DFC7580C}" type="datetimeFigureOut">
              <a:rPr lang="nl-NL" sz="1782" smtClean="0">
                <a:solidFill>
                  <a:prstClr val="black"/>
                </a:solidFill>
              </a:rPr>
              <a:pPr defTabSz="905290"/>
              <a:t>24-4-2019</a:t>
            </a:fld>
            <a:endParaRPr lang="nl-NL" sz="1782">
              <a:solidFill>
                <a:prstClr val="black"/>
              </a:solidFill>
            </a:endParaRPr>
          </a:p>
        </p:txBody>
      </p:sp>
      <p:sp>
        <p:nvSpPr>
          <p:cNvPr id="6" name="Tijdelijke aanduiding voor voettekst 5"/>
          <p:cNvSpPr>
            <a:spLocks noGrp="1"/>
          </p:cNvSpPr>
          <p:nvPr>
            <p:ph type="ftr" sz="quarter" idx="11"/>
          </p:nvPr>
        </p:nvSpPr>
        <p:spPr>
          <a:xfrm>
            <a:off x="4038600" y="6356351"/>
            <a:ext cx="4114800" cy="365125"/>
          </a:xfrm>
          <a:prstGeom prst="rect">
            <a:avLst/>
          </a:prstGeom>
        </p:spPr>
        <p:txBody>
          <a:bodyPr/>
          <a:lstStyle/>
          <a:p>
            <a:pPr defTabSz="905290"/>
            <a:endParaRPr lang="nl-NL" sz="1782">
              <a:solidFill>
                <a:prstClr val="black"/>
              </a:solidFill>
            </a:endParaRPr>
          </a:p>
        </p:txBody>
      </p:sp>
      <p:sp>
        <p:nvSpPr>
          <p:cNvPr id="7" name="Tijdelijke aanduiding voor dianummer 6"/>
          <p:cNvSpPr>
            <a:spLocks noGrp="1"/>
          </p:cNvSpPr>
          <p:nvPr>
            <p:ph type="sldNum" sz="quarter" idx="12"/>
          </p:nvPr>
        </p:nvSpPr>
        <p:spPr>
          <a:xfrm>
            <a:off x="8610601" y="6356351"/>
            <a:ext cx="2743200" cy="365125"/>
          </a:xfrm>
          <a:prstGeom prst="rect">
            <a:avLst/>
          </a:prstGeom>
        </p:spPr>
        <p:txBody>
          <a:bodyPr/>
          <a:lstStyle/>
          <a:p>
            <a:pPr defTabSz="905290"/>
            <a:fld id="{C53D0383-0593-D645-9D38-71CA08D0D7F3}" type="slidenum">
              <a:rPr lang="nl-NL" sz="1782" smtClean="0">
                <a:solidFill>
                  <a:prstClr val="black"/>
                </a:solidFill>
              </a:rPr>
              <a:pPr defTabSz="905290"/>
              <a:t>‹#›</a:t>
            </a:fld>
            <a:endParaRPr lang="nl-NL" sz="1782">
              <a:solidFill>
                <a:prstClr val="black"/>
              </a:solidFill>
            </a:endParaRPr>
          </a:p>
        </p:txBody>
      </p:sp>
    </p:spTree>
    <p:extLst>
      <p:ext uri="{BB962C8B-B14F-4D97-AF65-F5344CB8AC3E}">
        <p14:creationId xmlns:p14="http://schemas.microsoft.com/office/powerpoint/2010/main" val="2388881635"/>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a:prstGeom prst="rect">
            <a:avLst/>
          </a:prstGeom>
        </p:spPr>
        <p:txBody>
          <a:bodyPr/>
          <a:lstStyle/>
          <a:p>
            <a:r>
              <a:rPr lang="nl-NL" smtClean="0"/>
              <a:t>Titelstijl van model bewerken</a:t>
            </a:r>
            <a:endParaRPr lang="nl-NL"/>
          </a:p>
        </p:txBody>
      </p:sp>
      <p:sp>
        <p:nvSpPr>
          <p:cNvPr id="3" name="Tijdelijke aanduiding voor tekst 2"/>
          <p:cNvSpPr>
            <a:spLocks noGrp="1"/>
          </p:cNvSpPr>
          <p:nvPr>
            <p:ph type="body" idx="1"/>
          </p:nvPr>
        </p:nvSpPr>
        <p:spPr>
          <a:xfrm>
            <a:off x="839789" y="1681163"/>
            <a:ext cx="5157787" cy="823912"/>
          </a:xfrm>
          <a:prstGeom prst="rect">
            <a:avLst/>
          </a:prstGeom>
        </p:spPr>
        <p:txBody>
          <a:bodyPr anchor="b"/>
          <a:lstStyle>
            <a:lvl1pPr marL="0" indent="0">
              <a:buNone/>
              <a:defRPr sz="2362" b="1"/>
            </a:lvl1pPr>
            <a:lvl2pPr marL="450119" indent="0">
              <a:buNone/>
              <a:defRPr sz="1969" b="1"/>
            </a:lvl2pPr>
            <a:lvl3pPr marL="900237" indent="0">
              <a:buNone/>
              <a:defRPr sz="1772" b="1"/>
            </a:lvl3pPr>
            <a:lvl4pPr marL="1350357" indent="0">
              <a:buNone/>
              <a:defRPr sz="1576" b="1"/>
            </a:lvl4pPr>
            <a:lvl5pPr marL="1800476" indent="0">
              <a:buNone/>
              <a:defRPr sz="1576" b="1"/>
            </a:lvl5pPr>
            <a:lvl6pPr marL="2250595" indent="0">
              <a:buNone/>
              <a:defRPr sz="1576" b="1"/>
            </a:lvl6pPr>
            <a:lvl7pPr marL="2700713" indent="0">
              <a:buNone/>
              <a:defRPr sz="1576" b="1"/>
            </a:lvl7pPr>
            <a:lvl8pPr marL="3150832" indent="0">
              <a:buNone/>
              <a:defRPr sz="1576" b="1"/>
            </a:lvl8pPr>
            <a:lvl9pPr marL="3600952" indent="0">
              <a:buNone/>
              <a:defRPr sz="1576" b="1"/>
            </a:lvl9pPr>
          </a:lstStyle>
          <a:p>
            <a:pPr lvl="0"/>
            <a:r>
              <a:rPr lang="nl-NL" smtClean="0"/>
              <a:t>Klik om de tekststijl van het model te bewerken</a:t>
            </a:r>
          </a:p>
        </p:txBody>
      </p:sp>
      <p:sp>
        <p:nvSpPr>
          <p:cNvPr id="4" name="Tijdelijke aanduiding voor inhoud 3"/>
          <p:cNvSpPr>
            <a:spLocks noGrp="1"/>
          </p:cNvSpPr>
          <p:nvPr>
            <p:ph sz="half" idx="2"/>
          </p:nvPr>
        </p:nvSpPr>
        <p:spPr>
          <a:xfrm>
            <a:off x="839789" y="2505076"/>
            <a:ext cx="5157787" cy="3684588"/>
          </a:xfrm>
          <a:prstGeom prst="rect">
            <a:avLst/>
          </a:prstGeom>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172200" y="1681163"/>
            <a:ext cx="5183188" cy="823912"/>
          </a:xfrm>
          <a:prstGeom prst="rect">
            <a:avLst/>
          </a:prstGeom>
        </p:spPr>
        <p:txBody>
          <a:bodyPr anchor="b"/>
          <a:lstStyle>
            <a:lvl1pPr marL="0" indent="0">
              <a:buNone/>
              <a:defRPr sz="2362" b="1"/>
            </a:lvl1pPr>
            <a:lvl2pPr marL="450119" indent="0">
              <a:buNone/>
              <a:defRPr sz="1969" b="1"/>
            </a:lvl2pPr>
            <a:lvl3pPr marL="900237" indent="0">
              <a:buNone/>
              <a:defRPr sz="1772" b="1"/>
            </a:lvl3pPr>
            <a:lvl4pPr marL="1350357" indent="0">
              <a:buNone/>
              <a:defRPr sz="1576" b="1"/>
            </a:lvl4pPr>
            <a:lvl5pPr marL="1800476" indent="0">
              <a:buNone/>
              <a:defRPr sz="1576" b="1"/>
            </a:lvl5pPr>
            <a:lvl6pPr marL="2250595" indent="0">
              <a:buNone/>
              <a:defRPr sz="1576" b="1"/>
            </a:lvl6pPr>
            <a:lvl7pPr marL="2700713" indent="0">
              <a:buNone/>
              <a:defRPr sz="1576" b="1"/>
            </a:lvl7pPr>
            <a:lvl8pPr marL="3150832" indent="0">
              <a:buNone/>
              <a:defRPr sz="1576" b="1"/>
            </a:lvl8pPr>
            <a:lvl9pPr marL="3600952" indent="0">
              <a:buNone/>
              <a:defRPr sz="1576" b="1"/>
            </a:lvl9pPr>
          </a:lstStyle>
          <a:p>
            <a:pPr lvl="0"/>
            <a:r>
              <a:rPr lang="nl-NL" smtClean="0"/>
              <a:t>Klik om de tekststijl van het model te bewerken</a:t>
            </a:r>
          </a:p>
        </p:txBody>
      </p:sp>
      <p:sp>
        <p:nvSpPr>
          <p:cNvPr id="6" name="Tijdelijke aanduiding voor inhoud 5"/>
          <p:cNvSpPr>
            <a:spLocks noGrp="1"/>
          </p:cNvSpPr>
          <p:nvPr>
            <p:ph sz="quarter" idx="4"/>
          </p:nvPr>
        </p:nvSpPr>
        <p:spPr>
          <a:xfrm>
            <a:off x="6172200" y="2505076"/>
            <a:ext cx="5183188" cy="3684588"/>
          </a:xfrm>
          <a:prstGeom prst="rect">
            <a:avLst/>
          </a:prstGeom>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a:xfrm>
            <a:off x="838200" y="6356351"/>
            <a:ext cx="2743200" cy="365125"/>
          </a:xfrm>
          <a:prstGeom prst="rect">
            <a:avLst/>
          </a:prstGeom>
        </p:spPr>
        <p:txBody>
          <a:bodyPr/>
          <a:lstStyle/>
          <a:p>
            <a:pPr defTabSz="905290"/>
            <a:fld id="{4CC2EBDE-0FDB-F243-A23C-6EB8DFC7580C}" type="datetimeFigureOut">
              <a:rPr lang="nl-NL" sz="1782" smtClean="0">
                <a:solidFill>
                  <a:prstClr val="black"/>
                </a:solidFill>
              </a:rPr>
              <a:pPr defTabSz="905290"/>
              <a:t>24-4-2019</a:t>
            </a:fld>
            <a:endParaRPr lang="nl-NL" sz="1782">
              <a:solidFill>
                <a:prstClr val="black"/>
              </a:solidFill>
            </a:endParaRPr>
          </a:p>
        </p:txBody>
      </p:sp>
      <p:sp>
        <p:nvSpPr>
          <p:cNvPr id="8" name="Tijdelijke aanduiding voor voettekst 7"/>
          <p:cNvSpPr>
            <a:spLocks noGrp="1"/>
          </p:cNvSpPr>
          <p:nvPr>
            <p:ph type="ftr" sz="quarter" idx="11"/>
          </p:nvPr>
        </p:nvSpPr>
        <p:spPr>
          <a:xfrm>
            <a:off x="4038600" y="6356351"/>
            <a:ext cx="4114800" cy="365125"/>
          </a:xfrm>
          <a:prstGeom prst="rect">
            <a:avLst/>
          </a:prstGeom>
        </p:spPr>
        <p:txBody>
          <a:bodyPr/>
          <a:lstStyle/>
          <a:p>
            <a:pPr defTabSz="905290"/>
            <a:endParaRPr lang="nl-NL" sz="1782">
              <a:solidFill>
                <a:prstClr val="black"/>
              </a:solidFill>
            </a:endParaRPr>
          </a:p>
        </p:txBody>
      </p:sp>
      <p:sp>
        <p:nvSpPr>
          <p:cNvPr id="9" name="Tijdelijke aanduiding voor dianummer 8"/>
          <p:cNvSpPr>
            <a:spLocks noGrp="1"/>
          </p:cNvSpPr>
          <p:nvPr>
            <p:ph type="sldNum" sz="quarter" idx="12"/>
          </p:nvPr>
        </p:nvSpPr>
        <p:spPr>
          <a:xfrm>
            <a:off x="8610601" y="6356351"/>
            <a:ext cx="2743200" cy="365125"/>
          </a:xfrm>
          <a:prstGeom prst="rect">
            <a:avLst/>
          </a:prstGeom>
        </p:spPr>
        <p:txBody>
          <a:bodyPr/>
          <a:lstStyle/>
          <a:p>
            <a:pPr defTabSz="905290"/>
            <a:fld id="{C53D0383-0593-D645-9D38-71CA08D0D7F3}" type="slidenum">
              <a:rPr lang="nl-NL" sz="1782" smtClean="0">
                <a:solidFill>
                  <a:prstClr val="black"/>
                </a:solidFill>
              </a:rPr>
              <a:pPr defTabSz="905290"/>
              <a:t>‹#›</a:t>
            </a:fld>
            <a:endParaRPr lang="nl-NL" sz="1782">
              <a:solidFill>
                <a:prstClr val="black"/>
              </a:solidFill>
            </a:endParaRPr>
          </a:p>
        </p:txBody>
      </p:sp>
    </p:spTree>
    <p:extLst>
      <p:ext uri="{BB962C8B-B14F-4D97-AF65-F5344CB8AC3E}">
        <p14:creationId xmlns:p14="http://schemas.microsoft.com/office/powerpoint/2010/main" val="150701062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838200" y="10676890"/>
            <a:ext cx="2743200" cy="365125"/>
          </a:xfrm>
          <a:prstGeom prst="rect">
            <a:avLst/>
          </a:prstGeom>
        </p:spPr>
        <p:txBody>
          <a:bodyPr/>
          <a:lstStyle/>
          <a:p>
            <a:fld id="{EEAE0620-6311-40F3-ADCE-7669C40B015C}" type="datetime1">
              <a:rPr lang="ro-RO" smtClean="0"/>
              <a:t>24.04.2019</a:t>
            </a:fld>
            <a:endParaRPr lang="en-US"/>
          </a:p>
        </p:txBody>
      </p:sp>
      <p:sp>
        <p:nvSpPr>
          <p:cNvPr id="9" name="Slide Number Placeholder 8"/>
          <p:cNvSpPr>
            <a:spLocks noGrp="1"/>
          </p:cNvSpPr>
          <p:nvPr>
            <p:ph type="sldNum" sz="quarter" idx="12"/>
          </p:nvPr>
        </p:nvSpPr>
        <p:spPr/>
        <p:txBody>
          <a:bodyPr/>
          <a:lstStyle/>
          <a:p>
            <a:fld id="{8E6E1215-9133-0E48-AF1B-6BA022E5FB71}" type="slidenum">
              <a:rPr lang="en-US" smtClean="0"/>
              <a:t>‹#›</a:t>
            </a:fld>
            <a:endParaRPr lang="en-US"/>
          </a:p>
        </p:txBody>
      </p:sp>
      <p:sp>
        <p:nvSpPr>
          <p:cNvPr id="6" name="Title Placeholder 1"/>
          <p:cNvSpPr>
            <a:spLocks noGrp="1"/>
          </p:cNvSpPr>
          <p:nvPr>
            <p:ph type="title"/>
          </p:nvPr>
        </p:nvSpPr>
        <p:spPr>
          <a:xfrm>
            <a:off x="838200" y="1470392"/>
            <a:ext cx="10515600" cy="56296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8" name="Text Placeholder 2"/>
          <p:cNvSpPr>
            <a:spLocks noGrp="1"/>
          </p:cNvSpPr>
          <p:nvPr>
            <p:ph idx="1"/>
          </p:nvPr>
        </p:nvSpPr>
        <p:spPr>
          <a:xfrm>
            <a:off x="838200" y="2439642"/>
            <a:ext cx="10515600" cy="240849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23"/>
          <p:cNvSpPr>
            <a:spLocks noGrp="1"/>
          </p:cNvSpPr>
          <p:nvPr>
            <p:ph type="ftr" sz="quarter" idx="3"/>
          </p:nvPr>
        </p:nvSpPr>
        <p:spPr>
          <a:xfrm>
            <a:off x="838200" y="508394"/>
            <a:ext cx="4114800" cy="365125"/>
          </a:xfrm>
          <a:prstGeom prst="rect">
            <a:avLst/>
          </a:prstGeom>
        </p:spPr>
        <p:txBody>
          <a:bodyPr vert="horz" lIns="91440" tIns="45720" rIns="91440" bIns="45720" rtlCol="0" anchor="ctr"/>
          <a:lstStyle>
            <a:lvl1pPr algn="l">
              <a:defRPr sz="1400" b="0">
                <a:solidFill>
                  <a:srgbClr val="90C14E"/>
                </a:solidFill>
                <a:latin typeface="Franklin Gothic Demi" charset="0"/>
                <a:ea typeface="Franklin Gothic Demi" charset="0"/>
                <a:cs typeface="Franklin Gothic Demi" charset="0"/>
              </a:defRPr>
            </a:lvl1pPr>
          </a:lstStyle>
          <a:p>
            <a:r>
              <a:rPr lang="en-US" smtClean="0"/>
              <a:t>BIOPAMA PPT Template</a:t>
            </a:r>
            <a:endParaRPr lang="en-US" dirty="0"/>
          </a:p>
        </p:txBody>
      </p:sp>
    </p:spTree>
    <p:extLst>
      <p:ext uri="{BB962C8B-B14F-4D97-AF65-F5344CB8AC3E}">
        <p14:creationId xmlns:p14="http://schemas.microsoft.com/office/powerpoint/2010/main" val="6325545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a:prstGeom prst="rect">
            <a:avLst/>
          </a:prstGeom>
        </p:spPr>
        <p:txBody>
          <a:bodyPr/>
          <a:lstStyle/>
          <a:p>
            <a:r>
              <a:rPr lang="nl-NL" smtClean="0"/>
              <a:t>Titelstijl van model bewerken</a:t>
            </a:r>
            <a:endParaRPr lang="nl-NL"/>
          </a:p>
        </p:txBody>
      </p:sp>
      <p:sp>
        <p:nvSpPr>
          <p:cNvPr id="3" name="Tijdelijke aanduiding voor datum 2"/>
          <p:cNvSpPr>
            <a:spLocks noGrp="1"/>
          </p:cNvSpPr>
          <p:nvPr>
            <p:ph type="dt" sz="half" idx="10"/>
          </p:nvPr>
        </p:nvSpPr>
        <p:spPr>
          <a:xfrm>
            <a:off x="838200" y="6356351"/>
            <a:ext cx="2743200" cy="365125"/>
          </a:xfrm>
          <a:prstGeom prst="rect">
            <a:avLst/>
          </a:prstGeom>
        </p:spPr>
        <p:txBody>
          <a:bodyPr/>
          <a:lstStyle/>
          <a:p>
            <a:pPr defTabSz="905290"/>
            <a:fld id="{4CC2EBDE-0FDB-F243-A23C-6EB8DFC7580C}" type="datetimeFigureOut">
              <a:rPr lang="nl-NL" sz="1782" smtClean="0">
                <a:solidFill>
                  <a:prstClr val="black"/>
                </a:solidFill>
              </a:rPr>
              <a:pPr defTabSz="905290"/>
              <a:t>24-4-2019</a:t>
            </a:fld>
            <a:endParaRPr lang="nl-NL" sz="1782">
              <a:solidFill>
                <a:prstClr val="black"/>
              </a:solidFill>
            </a:endParaRPr>
          </a:p>
        </p:txBody>
      </p:sp>
      <p:sp>
        <p:nvSpPr>
          <p:cNvPr id="4" name="Tijdelijke aanduiding voor voettekst 3"/>
          <p:cNvSpPr>
            <a:spLocks noGrp="1"/>
          </p:cNvSpPr>
          <p:nvPr>
            <p:ph type="ftr" sz="quarter" idx="11"/>
          </p:nvPr>
        </p:nvSpPr>
        <p:spPr>
          <a:xfrm>
            <a:off x="4038600" y="6356351"/>
            <a:ext cx="4114800" cy="365125"/>
          </a:xfrm>
          <a:prstGeom prst="rect">
            <a:avLst/>
          </a:prstGeom>
        </p:spPr>
        <p:txBody>
          <a:bodyPr/>
          <a:lstStyle/>
          <a:p>
            <a:pPr defTabSz="905290"/>
            <a:endParaRPr lang="nl-NL" sz="1782">
              <a:solidFill>
                <a:prstClr val="black"/>
              </a:solidFill>
            </a:endParaRPr>
          </a:p>
        </p:txBody>
      </p:sp>
      <p:sp>
        <p:nvSpPr>
          <p:cNvPr id="5" name="Tijdelijke aanduiding voor dianummer 4"/>
          <p:cNvSpPr>
            <a:spLocks noGrp="1"/>
          </p:cNvSpPr>
          <p:nvPr>
            <p:ph type="sldNum" sz="quarter" idx="12"/>
          </p:nvPr>
        </p:nvSpPr>
        <p:spPr>
          <a:xfrm>
            <a:off x="8610601" y="6356351"/>
            <a:ext cx="2743200" cy="365125"/>
          </a:xfrm>
          <a:prstGeom prst="rect">
            <a:avLst/>
          </a:prstGeom>
        </p:spPr>
        <p:txBody>
          <a:bodyPr/>
          <a:lstStyle/>
          <a:p>
            <a:pPr defTabSz="905290"/>
            <a:fld id="{C53D0383-0593-D645-9D38-71CA08D0D7F3}" type="slidenum">
              <a:rPr lang="nl-NL" sz="1782" smtClean="0">
                <a:solidFill>
                  <a:prstClr val="black"/>
                </a:solidFill>
              </a:rPr>
              <a:pPr defTabSz="905290"/>
              <a:t>‹#›</a:t>
            </a:fld>
            <a:endParaRPr lang="nl-NL" sz="1782">
              <a:solidFill>
                <a:prstClr val="black"/>
              </a:solidFill>
            </a:endParaRPr>
          </a:p>
        </p:txBody>
      </p:sp>
    </p:spTree>
    <p:extLst>
      <p:ext uri="{BB962C8B-B14F-4D97-AF65-F5344CB8AC3E}">
        <p14:creationId xmlns:p14="http://schemas.microsoft.com/office/powerpoint/2010/main" val="3932300972"/>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838200" y="6356351"/>
            <a:ext cx="2743200" cy="365125"/>
          </a:xfrm>
          <a:prstGeom prst="rect">
            <a:avLst/>
          </a:prstGeom>
        </p:spPr>
        <p:txBody>
          <a:bodyPr/>
          <a:lstStyle/>
          <a:p>
            <a:pPr defTabSz="905290"/>
            <a:fld id="{4CC2EBDE-0FDB-F243-A23C-6EB8DFC7580C}" type="datetimeFigureOut">
              <a:rPr lang="nl-NL" sz="1782" smtClean="0">
                <a:solidFill>
                  <a:prstClr val="black"/>
                </a:solidFill>
              </a:rPr>
              <a:pPr defTabSz="905290"/>
              <a:t>24-4-2019</a:t>
            </a:fld>
            <a:endParaRPr lang="nl-NL" sz="1782">
              <a:solidFill>
                <a:prstClr val="black"/>
              </a:solidFill>
            </a:endParaRPr>
          </a:p>
        </p:txBody>
      </p:sp>
      <p:sp>
        <p:nvSpPr>
          <p:cNvPr id="3" name="Tijdelijke aanduiding voor voettekst 2"/>
          <p:cNvSpPr>
            <a:spLocks noGrp="1"/>
          </p:cNvSpPr>
          <p:nvPr>
            <p:ph type="ftr" sz="quarter" idx="11"/>
          </p:nvPr>
        </p:nvSpPr>
        <p:spPr>
          <a:xfrm>
            <a:off x="4038600" y="6356351"/>
            <a:ext cx="4114800" cy="365125"/>
          </a:xfrm>
          <a:prstGeom prst="rect">
            <a:avLst/>
          </a:prstGeom>
        </p:spPr>
        <p:txBody>
          <a:bodyPr/>
          <a:lstStyle/>
          <a:p>
            <a:pPr defTabSz="905290"/>
            <a:endParaRPr lang="nl-NL" sz="1782">
              <a:solidFill>
                <a:prstClr val="black"/>
              </a:solidFill>
            </a:endParaRPr>
          </a:p>
        </p:txBody>
      </p:sp>
      <p:sp>
        <p:nvSpPr>
          <p:cNvPr id="4" name="Tijdelijke aanduiding voor dianummer 3"/>
          <p:cNvSpPr>
            <a:spLocks noGrp="1"/>
          </p:cNvSpPr>
          <p:nvPr>
            <p:ph type="sldNum" sz="quarter" idx="12"/>
          </p:nvPr>
        </p:nvSpPr>
        <p:spPr>
          <a:xfrm>
            <a:off x="8610601" y="6356351"/>
            <a:ext cx="2743200" cy="365125"/>
          </a:xfrm>
          <a:prstGeom prst="rect">
            <a:avLst/>
          </a:prstGeom>
        </p:spPr>
        <p:txBody>
          <a:bodyPr/>
          <a:lstStyle/>
          <a:p>
            <a:pPr defTabSz="905290"/>
            <a:fld id="{C53D0383-0593-D645-9D38-71CA08D0D7F3}" type="slidenum">
              <a:rPr lang="nl-NL" sz="1782" smtClean="0">
                <a:solidFill>
                  <a:prstClr val="black"/>
                </a:solidFill>
              </a:rPr>
              <a:pPr defTabSz="905290"/>
              <a:t>‹#›</a:t>
            </a:fld>
            <a:endParaRPr lang="nl-NL" sz="1782">
              <a:solidFill>
                <a:prstClr val="black"/>
              </a:solidFill>
            </a:endParaRPr>
          </a:p>
        </p:txBody>
      </p:sp>
    </p:spTree>
    <p:extLst>
      <p:ext uri="{BB962C8B-B14F-4D97-AF65-F5344CB8AC3E}">
        <p14:creationId xmlns:p14="http://schemas.microsoft.com/office/powerpoint/2010/main" val="2907973444"/>
      </p:ext>
    </p:extLst>
  </p:cSld>
  <p:clrMapOvr>
    <a:masterClrMapping/>
  </p:clrMapOvr>
  <p:transition spd="slow">
    <p:push dir="u"/>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9" y="457200"/>
            <a:ext cx="3932237" cy="1600200"/>
          </a:xfrm>
          <a:prstGeom prst="rect">
            <a:avLst/>
          </a:prstGeom>
        </p:spPr>
        <p:txBody>
          <a:bodyPr anchor="b"/>
          <a:lstStyle>
            <a:lvl1pPr>
              <a:defRPr sz="3150"/>
            </a:lvl1pPr>
          </a:lstStyle>
          <a:p>
            <a:r>
              <a:rPr lang="nl-NL" smtClean="0"/>
              <a:t>Titelstijl van model bewerken</a:t>
            </a:r>
            <a:endParaRPr lang="nl-NL"/>
          </a:p>
        </p:txBody>
      </p:sp>
      <p:sp>
        <p:nvSpPr>
          <p:cNvPr id="3" name="Tijdelijke aanduiding voor inhoud 2"/>
          <p:cNvSpPr>
            <a:spLocks noGrp="1"/>
          </p:cNvSpPr>
          <p:nvPr>
            <p:ph idx="1"/>
          </p:nvPr>
        </p:nvSpPr>
        <p:spPr>
          <a:xfrm>
            <a:off x="5183188" y="987426"/>
            <a:ext cx="6172200" cy="4873625"/>
          </a:xfrm>
          <a:prstGeom prst="rect">
            <a:avLst/>
          </a:prstGeom>
        </p:spPr>
        <p:txBody>
          <a:bodyPr/>
          <a:lstStyle>
            <a:lvl1pPr>
              <a:defRPr sz="3150"/>
            </a:lvl1pPr>
            <a:lvl2pPr>
              <a:defRPr sz="2757"/>
            </a:lvl2pPr>
            <a:lvl3pPr>
              <a:defRPr sz="2362"/>
            </a:lvl3pPr>
            <a:lvl4pPr>
              <a:defRPr sz="1969"/>
            </a:lvl4pPr>
            <a:lvl5pPr>
              <a:defRPr sz="1969"/>
            </a:lvl5pPr>
            <a:lvl6pPr>
              <a:defRPr sz="1969"/>
            </a:lvl6pPr>
            <a:lvl7pPr>
              <a:defRPr sz="1969"/>
            </a:lvl7pPr>
            <a:lvl8pPr>
              <a:defRPr sz="1969"/>
            </a:lvl8pPr>
            <a:lvl9pPr>
              <a:defRPr sz="1969"/>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839789" y="2057400"/>
            <a:ext cx="3932237" cy="3811588"/>
          </a:xfrm>
          <a:prstGeom prst="rect">
            <a:avLst/>
          </a:prstGeom>
        </p:spPr>
        <p:txBody>
          <a:bodyPr/>
          <a:lstStyle>
            <a:lvl1pPr marL="0" indent="0">
              <a:buNone/>
              <a:defRPr sz="1576"/>
            </a:lvl1pPr>
            <a:lvl2pPr marL="450119" indent="0">
              <a:buNone/>
              <a:defRPr sz="1378"/>
            </a:lvl2pPr>
            <a:lvl3pPr marL="900237" indent="0">
              <a:buNone/>
              <a:defRPr sz="1181"/>
            </a:lvl3pPr>
            <a:lvl4pPr marL="1350357" indent="0">
              <a:buNone/>
              <a:defRPr sz="985"/>
            </a:lvl4pPr>
            <a:lvl5pPr marL="1800476" indent="0">
              <a:buNone/>
              <a:defRPr sz="985"/>
            </a:lvl5pPr>
            <a:lvl6pPr marL="2250595" indent="0">
              <a:buNone/>
              <a:defRPr sz="985"/>
            </a:lvl6pPr>
            <a:lvl7pPr marL="2700713" indent="0">
              <a:buNone/>
              <a:defRPr sz="985"/>
            </a:lvl7pPr>
            <a:lvl8pPr marL="3150832" indent="0">
              <a:buNone/>
              <a:defRPr sz="985"/>
            </a:lvl8pPr>
            <a:lvl9pPr marL="3600952" indent="0">
              <a:buNone/>
              <a:defRPr sz="985"/>
            </a:lvl9pPr>
          </a:lstStyle>
          <a:p>
            <a:pPr lvl="0"/>
            <a:r>
              <a:rPr lang="nl-NL" smtClean="0"/>
              <a:t>Klik om de tekststijl van het model te bewerken</a:t>
            </a:r>
          </a:p>
        </p:txBody>
      </p:sp>
      <p:sp>
        <p:nvSpPr>
          <p:cNvPr id="5" name="Tijdelijke aanduiding voor datum 4"/>
          <p:cNvSpPr>
            <a:spLocks noGrp="1"/>
          </p:cNvSpPr>
          <p:nvPr>
            <p:ph type="dt" sz="half" idx="10"/>
          </p:nvPr>
        </p:nvSpPr>
        <p:spPr>
          <a:xfrm>
            <a:off x="838200" y="6356351"/>
            <a:ext cx="2743200" cy="365125"/>
          </a:xfrm>
          <a:prstGeom prst="rect">
            <a:avLst/>
          </a:prstGeom>
        </p:spPr>
        <p:txBody>
          <a:bodyPr/>
          <a:lstStyle/>
          <a:p>
            <a:pPr defTabSz="905290"/>
            <a:fld id="{4CC2EBDE-0FDB-F243-A23C-6EB8DFC7580C}" type="datetimeFigureOut">
              <a:rPr lang="nl-NL" sz="1782" smtClean="0">
                <a:solidFill>
                  <a:prstClr val="black"/>
                </a:solidFill>
              </a:rPr>
              <a:pPr defTabSz="905290"/>
              <a:t>24-4-2019</a:t>
            </a:fld>
            <a:endParaRPr lang="nl-NL" sz="1782">
              <a:solidFill>
                <a:prstClr val="black"/>
              </a:solidFill>
            </a:endParaRPr>
          </a:p>
        </p:txBody>
      </p:sp>
      <p:sp>
        <p:nvSpPr>
          <p:cNvPr id="6" name="Tijdelijke aanduiding voor voettekst 5"/>
          <p:cNvSpPr>
            <a:spLocks noGrp="1"/>
          </p:cNvSpPr>
          <p:nvPr>
            <p:ph type="ftr" sz="quarter" idx="11"/>
          </p:nvPr>
        </p:nvSpPr>
        <p:spPr>
          <a:xfrm>
            <a:off x="4038600" y="6356351"/>
            <a:ext cx="4114800" cy="365125"/>
          </a:xfrm>
          <a:prstGeom prst="rect">
            <a:avLst/>
          </a:prstGeom>
        </p:spPr>
        <p:txBody>
          <a:bodyPr/>
          <a:lstStyle/>
          <a:p>
            <a:pPr defTabSz="905290"/>
            <a:endParaRPr lang="nl-NL" sz="1782">
              <a:solidFill>
                <a:prstClr val="black"/>
              </a:solidFill>
            </a:endParaRPr>
          </a:p>
        </p:txBody>
      </p:sp>
      <p:sp>
        <p:nvSpPr>
          <p:cNvPr id="7" name="Tijdelijke aanduiding voor dianummer 6"/>
          <p:cNvSpPr>
            <a:spLocks noGrp="1"/>
          </p:cNvSpPr>
          <p:nvPr>
            <p:ph type="sldNum" sz="quarter" idx="12"/>
          </p:nvPr>
        </p:nvSpPr>
        <p:spPr>
          <a:xfrm>
            <a:off x="8610601" y="6356351"/>
            <a:ext cx="2743200" cy="365125"/>
          </a:xfrm>
          <a:prstGeom prst="rect">
            <a:avLst/>
          </a:prstGeom>
        </p:spPr>
        <p:txBody>
          <a:bodyPr/>
          <a:lstStyle/>
          <a:p>
            <a:pPr defTabSz="905290"/>
            <a:fld id="{C53D0383-0593-D645-9D38-71CA08D0D7F3}" type="slidenum">
              <a:rPr lang="nl-NL" sz="1782" smtClean="0">
                <a:solidFill>
                  <a:prstClr val="black"/>
                </a:solidFill>
              </a:rPr>
              <a:pPr defTabSz="905290"/>
              <a:t>‹#›</a:t>
            </a:fld>
            <a:endParaRPr lang="nl-NL" sz="1782">
              <a:solidFill>
                <a:prstClr val="black"/>
              </a:solidFill>
            </a:endParaRPr>
          </a:p>
        </p:txBody>
      </p:sp>
    </p:spTree>
    <p:extLst>
      <p:ext uri="{BB962C8B-B14F-4D97-AF65-F5344CB8AC3E}">
        <p14:creationId xmlns:p14="http://schemas.microsoft.com/office/powerpoint/2010/main" val="255354746"/>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9" y="457200"/>
            <a:ext cx="3932237" cy="1600200"/>
          </a:xfrm>
          <a:prstGeom prst="rect">
            <a:avLst/>
          </a:prstGeom>
        </p:spPr>
        <p:txBody>
          <a:bodyPr anchor="b"/>
          <a:lstStyle>
            <a:lvl1pPr>
              <a:defRPr sz="3150"/>
            </a:lvl1pPr>
          </a:lstStyle>
          <a:p>
            <a:r>
              <a:rPr lang="nl-NL" smtClean="0"/>
              <a:t>Titelstijl van model bewerken</a:t>
            </a:r>
            <a:endParaRPr lang="nl-NL"/>
          </a:p>
        </p:txBody>
      </p:sp>
      <p:sp>
        <p:nvSpPr>
          <p:cNvPr id="3" name="Tijdelijke aanduiding voor afbeelding 2"/>
          <p:cNvSpPr>
            <a:spLocks noGrp="1"/>
          </p:cNvSpPr>
          <p:nvPr>
            <p:ph type="pic" idx="1"/>
          </p:nvPr>
        </p:nvSpPr>
        <p:spPr>
          <a:xfrm>
            <a:off x="5183188" y="987426"/>
            <a:ext cx="6172200" cy="4873625"/>
          </a:xfrm>
          <a:prstGeom prst="rect">
            <a:avLst/>
          </a:prstGeom>
        </p:spPr>
        <p:txBody>
          <a:bodyPr/>
          <a:lstStyle>
            <a:lvl1pPr marL="0" indent="0">
              <a:buNone/>
              <a:defRPr sz="3150"/>
            </a:lvl1pPr>
            <a:lvl2pPr marL="450119" indent="0">
              <a:buNone/>
              <a:defRPr sz="2757"/>
            </a:lvl2pPr>
            <a:lvl3pPr marL="900237" indent="0">
              <a:buNone/>
              <a:defRPr sz="2362"/>
            </a:lvl3pPr>
            <a:lvl4pPr marL="1350357" indent="0">
              <a:buNone/>
              <a:defRPr sz="1969"/>
            </a:lvl4pPr>
            <a:lvl5pPr marL="1800476" indent="0">
              <a:buNone/>
              <a:defRPr sz="1969"/>
            </a:lvl5pPr>
            <a:lvl6pPr marL="2250595" indent="0">
              <a:buNone/>
              <a:defRPr sz="1969"/>
            </a:lvl6pPr>
            <a:lvl7pPr marL="2700713" indent="0">
              <a:buNone/>
              <a:defRPr sz="1969"/>
            </a:lvl7pPr>
            <a:lvl8pPr marL="3150832" indent="0">
              <a:buNone/>
              <a:defRPr sz="1969"/>
            </a:lvl8pPr>
            <a:lvl9pPr marL="3600952" indent="0">
              <a:buNone/>
              <a:defRPr sz="1969"/>
            </a:lvl9pPr>
          </a:lstStyle>
          <a:p>
            <a:endParaRPr lang="nl-NL"/>
          </a:p>
        </p:txBody>
      </p:sp>
      <p:sp>
        <p:nvSpPr>
          <p:cNvPr id="4" name="Tijdelijke aanduiding voor tekst 3"/>
          <p:cNvSpPr>
            <a:spLocks noGrp="1"/>
          </p:cNvSpPr>
          <p:nvPr>
            <p:ph type="body" sz="half" idx="2"/>
          </p:nvPr>
        </p:nvSpPr>
        <p:spPr>
          <a:xfrm>
            <a:off x="839789" y="2057400"/>
            <a:ext cx="3932237" cy="3811588"/>
          </a:xfrm>
          <a:prstGeom prst="rect">
            <a:avLst/>
          </a:prstGeom>
        </p:spPr>
        <p:txBody>
          <a:bodyPr/>
          <a:lstStyle>
            <a:lvl1pPr marL="0" indent="0">
              <a:buNone/>
              <a:defRPr sz="1576"/>
            </a:lvl1pPr>
            <a:lvl2pPr marL="450119" indent="0">
              <a:buNone/>
              <a:defRPr sz="1378"/>
            </a:lvl2pPr>
            <a:lvl3pPr marL="900237" indent="0">
              <a:buNone/>
              <a:defRPr sz="1181"/>
            </a:lvl3pPr>
            <a:lvl4pPr marL="1350357" indent="0">
              <a:buNone/>
              <a:defRPr sz="985"/>
            </a:lvl4pPr>
            <a:lvl5pPr marL="1800476" indent="0">
              <a:buNone/>
              <a:defRPr sz="985"/>
            </a:lvl5pPr>
            <a:lvl6pPr marL="2250595" indent="0">
              <a:buNone/>
              <a:defRPr sz="985"/>
            </a:lvl6pPr>
            <a:lvl7pPr marL="2700713" indent="0">
              <a:buNone/>
              <a:defRPr sz="985"/>
            </a:lvl7pPr>
            <a:lvl8pPr marL="3150832" indent="0">
              <a:buNone/>
              <a:defRPr sz="985"/>
            </a:lvl8pPr>
            <a:lvl9pPr marL="3600952" indent="0">
              <a:buNone/>
              <a:defRPr sz="985"/>
            </a:lvl9pPr>
          </a:lstStyle>
          <a:p>
            <a:pPr lvl="0"/>
            <a:r>
              <a:rPr lang="nl-NL" smtClean="0"/>
              <a:t>Klik om de tekststijl van het model te bewerken</a:t>
            </a:r>
          </a:p>
        </p:txBody>
      </p:sp>
      <p:sp>
        <p:nvSpPr>
          <p:cNvPr id="5" name="Tijdelijke aanduiding voor datum 4"/>
          <p:cNvSpPr>
            <a:spLocks noGrp="1"/>
          </p:cNvSpPr>
          <p:nvPr>
            <p:ph type="dt" sz="half" idx="10"/>
          </p:nvPr>
        </p:nvSpPr>
        <p:spPr>
          <a:xfrm>
            <a:off x="838200" y="6356351"/>
            <a:ext cx="2743200" cy="365125"/>
          </a:xfrm>
          <a:prstGeom prst="rect">
            <a:avLst/>
          </a:prstGeom>
        </p:spPr>
        <p:txBody>
          <a:bodyPr/>
          <a:lstStyle/>
          <a:p>
            <a:pPr defTabSz="905290"/>
            <a:fld id="{4CC2EBDE-0FDB-F243-A23C-6EB8DFC7580C}" type="datetimeFigureOut">
              <a:rPr lang="nl-NL" sz="1782" smtClean="0">
                <a:solidFill>
                  <a:prstClr val="black"/>
                </a:solidFill>
              </a:rPr>
              <a:pPr defTabSz="905290"/>
              <a:t>24-4-2019</a:t>
            </a:fld>
            <a:endParaRPr lang="nl-NL" sz="1782">
              <a:solidFill>
                <a:prstClr val="black"/>
              </a:solidFill>
            </a:endParaRPr>
          </a:p>
        </p:txBody>
      </p:sp>
      <p:sp>
        <p:nvSpPr>
          <p:cNvPr id="6" name="Tijdelijke aanduiding voor voettekst 5"/>
          <p:cNvSpPr>
            <a:spLocks noGrp="1"/>
          </p:cNvSpPr>
          <p:nvPr>
            <p:ph type="ftr" sz="quarter" idx="11"/>
          </p:nvPr>
        </p:nvSpPr>
        <p:spPr>
          <a:xfrm>
            <a:off x="4038600" y="6356351"/>
            <a:ext cx="4114800" cy="365125"/>
          </a:xfrm>
          <a:prstGeom prst="rect">
            <a:avLst/>
          </a:prstGeom>
        </p:spPr>
        <p:txBody>
          <a:bodyPr/>
          <a:lstStyle/>
          <a:p>
            <a:pPr defTabSz="905290"/>
            <a:endParaRPr lang="nl-NL" sz="1782">
              <a:solidFill>
                <a:prstClr val="black"/>
              </a:solidFill>
            </a:endParaRPr>
          </a:p>
        </p:txBody>
      </p:sp>
      <p:sp>
        <p:nvSpPr>
          <p:cNvPr id="7" name="Tijdelijke aanduiding voor dianummer 6"/>
          <p:cNvSpPr>
            <a:spLocks noGrp="1"/>
          </p:cNvSpPr>
          <p:nvPr>
            <p:ph type="sldNum" sz="quarter" idx="12"/>
          </p:nvPr>
        </p:nvSpPr>
        <p:spPr>
          <a:xfrm>
            <a:off x="8610601" y="6356351"/>
            <a:ext cx="2743200" cy="365125"/>
          </a:xfrm>
          <a:prstGeom prst="rect">
            <a:avLst/>
          </a:prstGeom>
        </p:spPr>
        <p:txBody>
          <a:bodyPr/>
          <a:lstStyle/>
          <a:p>
            <a:pPr defTabSz="905290"/>
            <a:fld id="{C53D0383-0593-D645-9D38-71CA08D0D7F3}" type="slidenum">
              <a:rPr lang="nl-NL" sz="1782" smtClean="0">
                <a:solidFill>
                  <a:prstClr val="black"/>
                </a:solidFill>
              </a:rPr>
              <a:pPr defTabSz="905290"/>
              <a:t>‹#›</a:t>
            </a:fld>
            <a:endParaRPr lang="nl-NL" sz="1782">
              <a:solidFill>
                <a:prstClr val="black"/>
              </a:solidFill>
            </a:endParaRPr>
          </a:p>
        </p:txBody>
      </p:sp>
    </p:spTree>
    <p:extLst>
      <p:ext uri="{BB962C8B-B14F-4D97-AF65-F5344CB8AC3E}">
        <p14:creationId xmlns:p14="http://schemas.microsoft.com/office/powerpoint/2010/main" val="1385116102"/>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a:prstGeom prst="rect">
            <a:avLst/>
          </a:prstGeom>
        </p:spPr>
        <p:txBody>
          <a:bodyPr/>
          <a:lstStyle/>
          <a:p>
            <a:r>
              <a:rPr lang="nl-NL" smtClean="0"/>
              <a:t>Titelstijl van model bewerken</a:t>
            </a:r>
            <a:endParaRPr lang="nl-NL"/>
          </a:p>
        </p:txBody>
      </p:sp>
      <p:sp>
        <p:nvSpPr>
          <p:cNvPr id="3" name="Tijdelijke aanduiding voor verticale tekst 2"/>
          <p:cNvSpPr>
            <a:spLocks noGrp="1"/>
          </p:cNvSpPr>
          <p:nvPr>
            <p:ph type="body" orient="vert" idx="1"/>
          </p:nvPr>
        </p:nvSpPr>
        <p:spPr>
          <a:xfrm>
            <a:off x="838200" y="1825625"/>
            <a:ext cx="10515600" cy="4351338"/>
          </a:xfrm>
          <a:prstGeom prst="rect">
            <a:avLst/>
          </a:prstGeo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838200" y="6356351"/>
            <a:ext cx="2743200" cy="365125"/>
          </a:xfrm>
          <a:prstGeom prst="rect">
            <a:avLst/>
          </a:prstGeom>
        </p:spPr>
        <p:txBody>
          <a:bodyPr/>
          <a:lstStyle/>
          <a:p>
            <a:pPr defTabSz="905290"/>
            <a:fld id="{4CC2EBDE-0FDB-F243-A23C-6EB8DFC7580C}" type="datetimeFigureOut">
              <a:rPr lang="nl-NL" sz="1782" smtClean="0">
                <a:solidFill>
                  <a:prstClr val="black"/>
                </a:solidFill>
              </a:rPr>
              <a:pPr defTabSz="905290"/>
              <a:t>24-4-2019</a:t>
            </a:fld>
            <a:endParaRPr lang="nl-NL" sz="1782">
              <a:solidFill>
                <a:prstClr val="black"/>
              </a:solidFill>
            </a:endParaRPr>
          </a:p>
        </p:txBody>
      </p:sp>
      <p:sp>
        <p:nvSpPr>
          <p:cNvPr id="5" name="Tijdelijke aanduiding voor voettekst 4"/>
          <p:cNvSpPr>
            <a:spLocks noGrp="1"/>
          </p:cNvSpPr>
          <p:nvPr>
            <p:ph type="ftr" sz="quarter" idx="11"/>
          </p:nvPr>
        </p:nvSpPr>
        <p:spPr>
          <a:xfrm>
            <a:off x="4038600" y="6356351"/>
            <a:ext cx="4114800" cy="365125"/>
          </a:xfrm>
          <a:prstGeom prst="rect">
            <a:avLst/>
          </a:prstGeom>
        </p:spPr>
        <p:txBody>
          <a:bodyPr/>
          <a:lstStyle/>
          <a:p>
            <a:pPr defTabSz="905290"/>
            <a:endParaRPr lang="nl-NL" sz="1782">
              <a:solidFill>
                <a:prstClr val="black"/>
              </a:solidFill>
            </a:endParaRPr>
          </a:p>
        </p:txBody>
      </p:sp>
      <p:sp>
        <p:nvSpPr>
          <p:cNvPr id="6" name="Tijdelijke aanduiding voor dianummer 5"/>
          <p:cNvSpPr>
            <a:spLocks noGrp="1"/>
          </p:cNvSpPr>
          <p:nvPr>
            <p:ph type="sldNum" sz="quarter" idx="12"/>
          </p:nvPr>
        </p:nvSpPr>
        <p:spPr>
          <a:xfrm>
            <a:off x="8610601" y="6356351"/>
            <a:ext cx="2743200" cy="365125"/>
          </a:xfrm>
          <a:prstGeom prst="rect">
            <a:avLst/>
          </a:prstGeom>
        </p:spPr>
        <p:txBody>
          <a:bodyPr/>
          <a:lstStyle/>
          <a:p>
            <a:pPr defTabSz="905290"/>
            <a:fld id="{C53D0383-0593-D645-9D38-71CA08D0D7F3}" type="slidenum">
              <a:rPr lang="nl-NL" sz="1782" smtClean="0">
                <a:solidFill>
                  <a:prstClr val="black"/>
                </a:solidFill>
              </a:rPr>
              <a:pPr defTabSz="905290"/>
              <a:t>‹#›</a:t>
            </a:fld>
            <a:endParaRPr lang="nl-NL" sz="1782">
              <a:solidFill>
                <a:prstClr val="black"/>
              </a:solidFill>
            </a:endParaRPr>
          </a:p>
        </p:txBody>
      </p:sp>
    </p:spTree>
    <p:extLst>
      <p:ext uri="{BB962C8B-B14F-4D97-AF65-F5344CB8AC3E}">
        <p14:creationId xmlns:p14="http://schemas.microsoft.com/office/powerpoint/2010/main" val="3330910418"/>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6"/>
            <a:ext cx="2628900" cy="5811838"/>
          </a:xfrm>
          <a:prstGeom prst="rect">
            <a:avLst/>
          </a:prstGeom>
        </p:spPr>
        <p:txBody>
          <a:bodyPr vert="eaVert"/>
          <a:lstStyle/>
          <a:p>
            <a:r>
              <a:rPr lang="nl-NL" smtClean="0"/>
              <a:t>Titelstijl van model bewerken</a:t>
            </a:r>
            <a:endParaRPr lang="nl-NL"/>
          </a:p>
        </p:txBody>
      </p:sp>
      <p:sp>
        <p:nvSpPr>
          <p:cNvPr id="3" name="Tijdelijke aanduiding voor verticale tekst 2"/>
          <p:cNvSpPr>
            <a:spLocks noGrp="1"/>
          </p:cNvSpPr>
          <p:nvPr>
            <p:ph type="body" orient="vert" idx="1"/>
          </p:nvPr>
        </p:nvSpPr>
        <p:spPr>
          <a:xfrm>
            <a:off x="838200" y="365126"/>
            <a:ext cx="7734300" cy="5811838"/>
          </a:xfrm>
          <a:prstGeom prst="rect">
            <a:avLst/>
          </a:prstGeo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838200" y="6356351"/>
            <a:ext cx="2743200" cy="365125"/>
          </a:xfrm>
          <a:prstGeom prst="rect">
            <a:avLst/>
          </a:prstGeom>
        </p:spPr>
        <p:txBody>
          <a:bodyPr/>
          <a:lstStyle/>
          <a:p>
            <a:pPr defTabSz="905290"/>
            <a:fld id="{4CC2EBDE-0FDB-F243-A23C-6EB8DFC7580C}" type="datetimeFigureOut">
              <a:rPr lang="nl-NL" sz="1782" smtClean="0">
                <a:solidFill>
                  <a:prstClr val="black"/>
                </a:solidFill>
              </a:rPr>
              <a:pPr defTabSz="905290"/>
              <a:t>24-4-2019</a:t>
            </a:fld>
            <a:endParaRPr lang="nl-NL" sz="1782">
              <a:solidFill>
                <a:prstClr val="black"/>
              </a:solidFill>
            </a:endParaRPr>
          </a:p>
        </p:txBody>
      </p:sp>
      <p:sp>
        <p:nvSpPr>
          <p:cNvPr id="5" name="Tijdelijke aanduiding voor voettekst 4"/>
          <p:cNvSpPr>
            <a:spLocks noGrp="1"/>
          </p:cNvSpPr>
          <p:nvPr>
            <p:ph type="ftr" sz="quarter" idx="11"/>
          </p:nvPr>
        </p:nvSpPr>
        <p:spPr>
          <a:xfrm>
            <a:off x="4038600" y="6356351"/>
            <a:ext cx="4114800" cy="365125"/>
          </a:xfrm>
          <a:prstGeom prst="rect">
            <a:avLst/>
          </a:prstGeom>
        </p:spPr>
        <p:txBody>
          <a:bodyPr/>
          <a:lstStyle/>
          <a:p>
            <a:pPr defTabSz="905290"/>
            <a:endParaRPr lang="nl-NL" sz="1782">
              <a:solidFill>
                <a:prstClr val="black"/>
              </a:solidFill>
            </a:endParaRPr>
          </a:p>
        </p:txBody>
      </p:sp>
      <p:sp>
        <p:nvSpPr>
          <p:cNvPr id="6" name="Tijdelijke aanduiding voor dianummer 5"/>
          <p:cNvSpPr>
            <a:spLocks noGrp="1"/>
          </p:cNvSpPr>
          <p:nvPr>
            <p:ph type="sldNum" sz="quarter" idx="12"/>
          </p:nvPr>
        </p:nvSpPr>
        <p:spPr>
          <a:xfrm>
            <a:off x="8610601" y="6356351"/>
            <a:ext cx="2743200" cy="365125"/>
          </a:xfrm>
          <a:prstGeom prst="rect">
            <a:avLst/>
          </a:prstGeom>
        </p:spPr>
        <p:txBody>
          <a:bodyPr/>
          <a:lstStyle/>
          <a:p>
            <a:pPr defTabSz="905290"/>
            <a:fld id="{C53D0383-0593-D645-9D38-71CA08D0D7F3}" type="slidenum">
              <a:rPr lang="nl-NL" sz="1782" smtClean="0">
                <a:solidFill>
                  <a:prstClr val="black"/>
                </a:solidFill>
              </a:rPr>
              <a:pPr defTabSz="905290"/>
              <a:t>‹#›</a:t>
            </a:fld>
            <a:endParaRPr lang="nl-NL" sz="1782">
              <a:solidFill>
                <a:prstClr val="black"/>
              </a:solidFill>
            </a:endParaRPr>
          </a:p>
        </p:txBody>
      </p:sp>
    </p:spTree>
    <p:extLst>
      <p:ext uri="{BB962C8B-B14F-4D97-AF65-F5344CB8AC3E}">
        <p14:creationId xmlns:p14="http://schemas.microsoft.com/office/powerpoint/2010/main" val="102864756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Rectangle 9"/>
          <p:cNvSpPr/>
          <p:nvPr userDrawn="1"/>
        </p:nvSpPr>
        <p:spPr>
          <a:xfrm>
            <a:off x="15240" y="3810"/>
            <a:ext cx="12192000" cy="6858000"/>
          </a:xfrm>
          <a:prstGeom prst="rect">
            <a:avLst/>
          </a:prstGeom>
          <a:solidFill>
            <a:srgbClr val="90C14E"/>
          </a:solidFill>
          <a:ln>
            <a:solidFill>
              <a:srgbClr val="90C1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79D97"/>
              </a:solidFill>
            </a:endParaRPr>
          </a:p>
        </p:txBody>
      </p:sp>
      <p:sp>
        <p:nvSpPr>
          <p:cNvPr id="16" name="Footer Placeholder 23"/>
          <p:cNvSpPr>
            <a:spLocks noGrp="1"/>
          </p:cNvSpPr>
          <p:nvPr>
            <p:ph type="ftr" sz="quarter" idx="3"/>
          </p:nvPr>
        </p:nvSpPr>
        <p:spPr>
          <a:xfrm>
            <a:off x="826770" y="508394"/>
            <a:ext cx="4114800" cy="365125"/>
          </a:xfrm>
          <a:prstGeom prst="rect">
            <a:avLst/>
          </a:prstGeom>
        </p:spPr>
        <p:txBody>
          <a:bodyPr vert="horz" lIns="91440" tIns="45720" rIns="91440" bIns="45720" rtlCol="0" anchor="ctr"/>
          <a:lstStyle>
            <a:lvl1pPr algn="l">
              <a:defRPr sz="1400" b="0">
                <a:solidFill>
                  <a:schemeClr val="bg1"/>
                </a:solidFill>
                <a:latin typeface="Franklin Gothic Demi" charset="0"/>
                <a:ea typeface="Franklin Gothic Demi" charset="0"/>
                <a:cs typeface="Franklin Gothic Demi" charset="0"/>
              </a:defRPr>
            </a:lvl1pPr>
          </a:lstStyle>
          <a:p>
            <a:r>
              <a:rPr lang="en-US" smtClean="0"/>
              <a:t>BIOPAMA PPT Template</a:t>
            </a:r>
            <a:endParaRPr lang="en-US" dirty="0"/>
          </a:p>
        </p:txBody>
      </p:sp>
      <p:sp>
        <p:nvSpPr>
          <p:cNvPr id="7" name="Date Placeholder 6"/>
          <p:cNvSpPr>
            <a:spLocks noGrp="1"/>
          </p:cNvSpPr>
          <p:nvPr>
            <p:ph type="dt" sz="half" idx="10"/>
          </p:nvPr>
        </p:nvSpPr>
        <p:spPr>
          <a:xfrm>
            <a:off x="838200" y="10676890"/>
            <a:ext cx="2743200" cy="365125"/>
          </a:xfrm>
          <a:prstGeom prst="rect">
            <a:avLst/>
          </a:prstGeom>
        </p:spPr>
        <p:txBody>
          <a:bodyPr/>
          <a:lstStyle/>
          <a:p>
            <a:fld id="{15BA75AA-2165-41F1-9C20-0A222A46F366}" type="datetime1">
              <a:rPr lang="ro-RO" smtClean="0"/>
              <a:t>24.04.2019</a:t>
            </a:fld>
            <a:endParaRPr lang="en-US"/>
          </a:p>
        </p:txBody>
      </p:sp>
      <p:sp>
        <p:nvSpPr>
          <p:cNvPr id="9" name="Slide Number Placeholder 8"/>
          <p:cNvSpPr>
            <a:spLocks noGrp="1"/>
          </p:cNvSpPr>
          <p:nvPr>
            <p:ph type="sldNum" sz="quarter" idx="12"/>
          </p:nvPr>
        </p:nvSpPr>
        <p:spPr/>
        <p:txBody>
          <a:bodyPr/>
          <a:lstStyle/>
          <a:p>
            <a:fld id="{8E6E1215-9133-0E48-AF1B-6BA022E5FB71}" type="slidenum">
              <a:rPr lang="en-US" smtClean="0"/>
              <a:t>‹#›</a:t>
            </a:fld>
            <a:endParaRPr lang="en-US"/>
          </a:p>
        </p:txBody>
      </p:sp>
      <p:sp>
        <p:nvSpPr>
          <p:cNvPr id="11" name="Rectangle 10"/>
          <p:cNvSpPr/>
          <p:nvPr userDrawn="1"/>
        </p:nvSpPr>
        <p:spPr>
          <a:xfrm>
            <a:off x="11430" y="5781609"/>
            <a:ext cx="12207240" cy="11030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55880" y="6085489"/>
            <a:ext cx="2100072" cy="472440"/>
          </a:xfrm>
          <a:prstGeom prst="rect">
            <a:avLst/>
          </a:prstGeom>
        </p:spPr>
      </p:pic>
      <p:sp>
        <p:nvSpPr>
          <p:cNvPr id="15" name="Slide Number Placeholder 3"/>
          <p:cNvSpPr txBox="1">
            <a:spLocks/>
          </p:cNvSpPr>
          <p:nvPr userDrawn="1"/>
        </p:nvSpPr>
        <p:spPr>
          <a:xfrm>
            <a:off x="205740" y="441149"/>
            <a:ext cx="895350" cy="365124"/>
          </a:xfrm>
          <a:prstGeom prst="rect">
            <a:avLst/>
          </a:prstGeom>
        </p:spPr>
        <p:txBody>
          <a:bodyPr vert="horz" lIns="91440" tIns="45720" rIns="91440" bIns="45720" rtlCol="0" anchor="ctr"/>
          <a:lstStyle>
            <a:defPPr>
              <a:defRPr lang="en-US"/>
            </a:defPPr>
            <a:lvl1pPr marL="0" algn="r" defTabSz="914400" rtl="0" eaLnBrk="1" latinLnBrk="0" hangingPunct="1">
              <a:defRPr sz="4000" b="1" kern="1200">
                <a:solidFill>
                  <a:schemeClr val="bg1"/>
                </a:solidFill>
                <a:latin typeface="Franklin Gothic Book" charset="0"/>
                <a:ea typeface="Franklin Gothic Book" charset="0"/>
                <a:cs typeface="Franklin Gothic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3" name="Title Placeholder 1"/>
          <p:cNvSpPr>
            <a:spLocks noGrp="1"/>
          </p:cNvSpPr>
          <p:nvPr>
            <p:ph type="title"/>
          </p:nvPr>
        </p:nvSpPr>
        <p:spPr>
          <a:xfrm>
            <a:off x="826770" y="1470392"/>
            <a:ext cx="10515600" cy="562965"/>
          </a:xfrm>
          <a:prstGeom prst="rect">
            <a:avLst/>
          </a:prstGeom>
        </p:spPr>
        <p:txBody>
          <a:bodyPr vert="horz" lIns="91440" tIns="45720" rIns="91440" bIns="45720" rtlCol="0" anchor="ctr">
            <a:normAutofit/>
          </a:bodyPr>
          <a:lstStyle>
            <a:lvl1pPr>
              <a:defRPr>
                <a:solidFill>
                  <a:schemeClr val="bg1"/>
                </a:solidFill>
              </a:defRPr>
            </a:lvl1pPr>
          </a:lstStyle>
          <a:p>
            <a:r>
              <a:rPr lang="en-US" dirty="0" smtClean="0"/>
              <a:t>Click to edit Master title style</a:t>
            </a:r>
            <a:endParaRPr lang="en-US" dirty="0"/>
          </a:p>
        </p:txBody>
      </p:sp>
      <p:sp>
        <p:nvSpPr>
          <p:cNvPr id="14" name="Text Placeholder 2"/>
          <p:cNvSpPr>
            <a:spLocks noGrp="1"/>
          </p:cNvSpPr>
          <p:nvPr>
            <p:ph idx="1"/>
          </p:nvPr>
        </p:nvSpPr>
        <p:spPr>
          <a:xfrm>
            <a:off x="826770" y="2439642"/>
            <a:ext cx="10515600" cy="2408493"/>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0" name="Picture 19"/>
          <p:cNvPicPr>
            <a:picLocks noChangeAspect="1"/>
          </p:cNvPicPr>
          <p:nvPr userDrawn="1"/>
        </p:nvPicPr>
        <p:blipFill rotWithShape="1">
          <a:blip r:embed="rId3" cstate="email">
            <a:extLst>
              <a:ext uri="{28A0092B-C50C-407E-A947-70E740481C1C}">
                <a14:useLocalDpi xmlns:a14="http://schemas.microsoft.com/office/drawing/2010/main"/>
              </a:ext>
            </a:extLst>
          </a:blip>
          <a:srcRect t="-27992"/>
          <a:stretch/>
        </p:blipFill>
        <p:spPr>
          <a:xfrm>
            <a:off x="-5256" y="1038061"/>
            <a:ext cx="1839309" cy="46634"/>
          </a:xfrm>
          <a:prstGeom prst="rect">
            <a:avLst/>
          </a:prstGeom>
        </p:spPr>
      </p:pic>
      <p:sp>
        <p:nvSpPr>
          <p:cNvPr id="21" name="Triangle 20"/>
          <p:cNvSpPr/>
          <p:nvPr userDrawn="1"/>
        </p:nvSpPr>
        <p:spPr>
          <a:xfrm rot="5400000">
            <a:off x="460351" y="1611813"/>
            <a:ext cx="299087" cy="257833"/>
          </a:xfrm>
          <a:prstGeom prst="triangl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205122" cy="5837129"/>
          </a:xfrm>
          <a:prstGeom prst="rect">
            <a:avLst/>
          </a:prstGeom>
        </p:spPr>
      </p:pic>
      <p:sp>
        <p:nvSpPr>
          <p:cNvPr id="2" name="Title 1"/>
          <p:cNvSpPr>
            <a:spLocks noGrp="1"/>
          </p:cNvSpPr>
          <p:nvPr>
            <p:ph type="title"/>
          </p:nvPr>
        </p:nvSpPr>
        <p:spPr>
          <a:xfrm>
            <a:off x="2457450" y="1726702"/>
            <a:ext cx="7429501" cy="1988047"/>
          </a:xfrm>
        </p:spPr>
        <p:txBody>
          <a:bodyPr anchor="b">
            <a:normAutofit/>
          </a:bodyPr>
          <a:lstStyle>
            <a:lvl1pPr algn="ctr">
              <a:defRPr sz="4800"/>
            </a:lvl1pPr>
          </a:lstStyle>
          <a:p>
            <a:r>
              <a:rPr lang="en-US" dirty="0" smtClean="0"/>
              <a:t>Click to edit Master title style</a:t>
            </a:r>
            <a:endParaRPr lang="en-US" dirty="0"/>
          </a:p>
        </p:txBody>
      </p:sp>
      <p:sp>
        <p:nvSpPr>
          <p:cNvPr id="3" name="Text Placeholder 2"/>
          <p:cNvSpPr>
            <a:spLocks noGrp="1"/>
          </p:cNvSpPr>
          <p:nvPr>
            <p:ph type="body" idx="1"/>
          </p:nvPr>
        </p:nvSpPr>
        <p:spPr>
          <a:xfrm>
            <a:off x="2457449" y="3752850"/>
            <a:ext cx="7429502" cy="1459546"/>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Date Placeholder 6"/>
          <p:cNvSpPr>
            <a:spLocks noGrp="1"/>
          </p:cNvSpPr>
          <p:nvPr>
            <p:ph type="dt" sz="half" idx="10"/>
          </p:nvPr>
        </p:nvSpPr>
        <p:spPr>
          <a:xfrm>
            <a:off x="838200" y="10676890"/>
            <a:ext cx="2743200" cy="365125"/>
          </a:xfrm>
          <a:prstGeom prst="rect">
            <a:avLst/>
          </a:prstGeom>
        </p:spPr>
        <p:txBody>
          <a:bodyPr/>
          <a:lstStyle/>
          <a:p>
            <a:fld id="{45836DB3-E689-41ED-B388-1E5DF12EB456}" type="datetime1">
              <a:rPr lang="ro-RO" smtClean="0"/>
              <a:t>24.04.2019</a:t>
            </a:fld>
            <a:endParaRPr lang="en-US"/>
          </a:p>
        </p:txBody>
      </p:sp>
      <p:sp>
        <p:nvSpPr>
          <p:cNvPr id="9" name="Slide Number Placeholder 8"/>
          <p:cNvSpPr>
            <a:spLocks noGrp="1"/>
          </p:cNvSpPr>
          <p:nvPr>
            <p:ph type="sldNum" sz="quarter" idx="12"/>
          </p:nvPr>
        </p:nvSpPr>
        <p:spPr/>
        <p:txBody>
          <a:bodyPr/>
          <a:lstStyle/>
          <a:p>
            <a:fld id="{8E6E1215-9133-0E48-AF1B-6BA022E5FB71}" type="slidenum">
              <a:rPr lang="en-US" smtClean="0"/>
              <a:t>‹#›</a:t>
            </a:fld>
            <a:endParaRPr lang="en-US"/>
          </a:p>
        </p:txBody>
      </p:sp>
      <p:cxnSp>
        <p:nvCxnSpPr>
          <p:cNvPr id="12" name="Straight Connector 11"/>
          <p:cNvCxnSpPr/>
          <p:nvPr userDrawn="1"/>
        </p:nvCxnSpPr>
        <p:spPr>
          <a:xfrm>
            <a:off x="0" y="5837128"/>
            <a:ext cx="1220512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94302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1" name="Picture Placeholder 19"/>
          <p:cNvSpPr>
            <a:spLocks noGrp="1"/>
          </p:cNvSpPr>
          <p:nvPr>
            <p:ph type="pic" sz="quarter" idx="13"/>
          </p:nvPr>
        </p:nvSpPr>
        <p:spPr>
          <a:xfrm>
            <a:off x="0" y="0"/>
            <a:ext cx="12192000" cy="5777345"/>
          </a:xfrm>
        </p:spPr>
        <p:txBody>
          <a:bodyPr/>
          <a:lstStyle/>
          <a:p>
            <a:endParaRPr lang="en-US"/>
          </a:p>
        </p:txBody>
      </p:sp>
      <p:sp>
        <p:nvSpPr>
          <p:cNvPr id="2" name="Title 1"/>
          <p:cNvSpPr>
            <a:spLocks noGrp="1"/>
          </p:cNvSpPr>
          <p:nvPr>
            <p:ph type="title"/>
          </p:nvPr>
        </p:nvSpPr>
        <p:spPr>
          <a:xfrm>
            <a:off x="838200" y="2454656"/>
            <a:ext cx="9438377" cy="868032"/>
          </a:xfrm>
        </p:spPr>
        <p:txBody>
          <a:bodyPr anchor="b">
            <a:normAutofit/>
          </a:bodyPr>
          <a:lstStyle>
            <a:lvl1pPr algn="l">
              <a:defRPr sz="2800">
                <a:solidFill>
                  <a:schemeClr val="bg1"/>
                </a:solidFill>
              </a:defRPr>
            </a:lvl1pPr>
          </a:lstStyle>
          <a:p>
            <a:r>
              <a:rPr lang="en-US" dirty="0" smtClean="0"/>
              <a:t>Click to edit Master title style</a:t>
            </a:r>
            <a:endParaRPr lang="en-US" dirty="0"/>
          </a:p>
        </p:txBody>
      </p:sp>
      <p:sp>
        <p:nvSpPr>
          <p:cNvPr id="7" name="Date Placeholder 6"/>
          <p:cNvSpPr>
            <a:spLocks noGrp="1"/>
          </p:cNvSpPr>
          <p:nvPr>
            <p:ph type="dt" sz="half" idx="10"/>
          </p:nvPr>
        </p:nvSpPr>
        <p:spPr>
          <a:xfrm>
            <a:off x="838200" y="10676890"/>
            <a:ext cx="2743200" cy="365125"/>
          </a:xfrm>
          <a:prstGeom prst="rect">
            <a:avLst/>
          </a:prstGeom>
        </p:spPr>
        <p:txBody>
          <a:bodyPr/>
          <a:lstStyle/>
          <a:p>
            <a:fld id="{9198C8D0-4FA3-4B38-A4F3-50398BE96A67}" type="datetime1">
              <a:rPr lang="ro-RO" smtClean="0"/>
              <a:t>24.04.2019</a:t>
            </a:fld>
            <a:endParaRPr lang="en-US"/>
          </a:p>
        </p:txBody>
      </p:sp>
      <p:sp>
        <p:nvSpPr>
          <p:cNvPr id="9" name="Slide Number Placeholder 8"/>
          <p:cNvSpPr>
            <a:spLocks noGrp="1"/>
          </p:cNvSpPr>
          <p:nvPr>
            <p:ph type="sldNum" sz="quarter" idx="12"/>
          </p:nvPr>
        </p:nvSpPr>
        <p:spPr/>
        <p:txBody>
          <a:bodyPr/>
          <a:lstStyle/>
          <a:p>
            <a:fld id="{8E6E1215-9133-0E48-AF1B-6BA022E5FB71}" type="slidenum">
              <a:rPr lang="en-US" smtClean="0"/>
              <a:t>‹#›</a:t>
            </a:fld>
            <a:endParaRPr lang="en-US"/>
          </a:p>
        </p:txBody>
      </p:sp>
      <p:sp>
        <p:nvSpPr>
          <p:cNvPr id="3" name="Text Placeholder 2"/>
          <p:cNvSpPr>
            <a:spLocks noGrp="1"/>
          </p:cNvSpPr>
          <p:nvPr>
            <p:ph type="body" idx="1"/>
          </p:nvPr>
        </p:nvSpPr>
        <p:spPr>
          <a:xfrm>
            <a:off x="838199" y="3322688"/>
            <a:ext cx="9438378" cy="439588"/>
          </a:xfrm>
        </p:spPr>
        <p:txBody>
          <a:bodyPr/>
          <a:lstStyle>
            <a:lvl1pPr marL="0" indent="0" algn="l">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071457"/>
            <a:ext cx="5181600" cy="354829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2071457"/>
            <a:ext cx="5181600" cy="354829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7"/>
          <p:cNvSpPr>
            <a:spLocks noGrp="1"/>
          </p:cNvSpPr>
          <p:nvPr>
            <p:ph type="dt" sz="half" idx="10"/>
          </p:nvPr>
        </p:nvSpPr>
        <p:spPr>
          <a:xfrm>
            <a:off x="838200" y="10676890"/>
            <a:ext cx="2743200" cy="365125"/>
          </a:xfrm>
          <a:prstGeom prst="rect">
            <a:avLst/>
          </a:prstGeom>
        </p:spPr>
        <p:txBody>
          <a:bodyPr/>
          <a:lstStyle/>
          <a:p>
            <a:fld id="{FB056F17-3813-4268-9972-4BB50318179C}" type="datetime1">
              <a:rPr lang="ro-RO" smtClean="0"/>
              <a:t>24.04.2019</a:t>
            </a:fld>
            <a:endParaRPr lang="en-US"/>
          </a:p>
        </p:txBody>
      </p:sp>
      <p:sp>
        <p:nvSpPr>
          <p:cNvPr id="10" name="Slide Number Placeholder 9"/>
          <p:cNvSpPr>
            <a:spLocks noGrp="1"/>
          </p:cNvSpPr>
          <p:nvPr>
            <p:ph type="sldNum" sz="quarter" idx="12"/>
          </p:nvPr>
        </p:nvSpPr>
        <p:spPr/>
        <p:txBody>
          <a:bodyPr/>
          <a:lstStyle/>
          <a:p>
            <a:fld id="{8E6E1215-9133-0E48-AF1B-6BA022E5FB71}" type="slidenum">
              <a:rPr lang="en-US" smtClean="0"/>
              <a:t>‹#›</a:t>
            </a:fld>
            <a:endParaRPr lang="en-US"/>
          </a:p>
        </p:txBody>
      </p:sp>
      <p:sp>
        <p:nvSpPr>
          <p:cNvPr id="13" name="Footer Placeholder 23"/>
          <p:cNvSpPr>
            <a:spLocks noGrp="1"/>
          </p:cNvSpPr>
          <p:nvPr>
            <p:ph type="ftr" sz="quarter" idx="3"/>
          </p:nvPr>
        </p:nvSpPr>
        <p:spPr>
          <a:xfrm>
            <a:off x="838200" y="508394"/>
            <a:ext cx="4114800" cy="365125"/>
          </a:xfrm>
          <a:prstGeom prst="rect">
            <a:avLst/>
          </a:prstGeom>
        </p:spPr>
        <p:txBody>
          <a:bodyPr vert="horz" lIns="91440" tIns="45720" rIns="91440" bIns="45720" rtlCol="0" anchor="ctr"/>
          <a:lstStyle>
            <a:lvl1pPr algn="l">
              <a:defRPr sz="1400" b="0">
                <a:solidFill>
                  <a:srgbClr val="90C14E"/>
                </a:solidFill>
                <a:latin typeface="Franklin Gothic Demi" charset="0"/>
                <a:ea typeface="Franklin Gothic Demi" charset="0"/>
                <a:cs typeface="Franklin Gothic Demi" charset="0"/>
              </a:defRPr>
            </a:lvl1pPr>
          </a:lstStyle>
          <a:p>
            <a:r>
              <a:rPr lang="en-US" smtClean="0"/>
              <a:t>BIOPAMA PPT Template</a:t>
            </a:r>
            <a:endParaRPr lang="en-US" dirty="0"/>
          </a:p>
        </p:txBody>
      </p:sp>
      <p:sp>
        <p:nvSpPr>
          <p:cNvPr id="15" name="Title Placeholder 1"/>
          <p:cNvSpPr>
            <a:spLocks noGrp="1"/>
          </p:cNvSpPr>
          <p:nvPr>
            <p:ph type="title"/>
          </p:nvPr>
        </p:nvSpPr>
        <p:spPr>
          <a:xfrm>
            <a:off x="838200" y="1470392"/>
            <a:ext cx="10515600" cy="56296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65933931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2033357"/>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838200" y="2857269"/>
            <a:ext cx="5157787" cy="292304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70612" y="2033357"/>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612" y="2857269"/>
            <a:ext cx="5183188" cy="292304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Date Placeholder 10"/>
          <p:cNvSpPr>
            <a:spLocks noGrp="1"/>
          </p:cNvSpPr>
          <p:nvPr>
            <p:ph type="dt" sz="half" idx="10"/>
          </p:nvPr>
        </p:nvSpPr>
        <p:spPr>
          <a:xfrm>
            <a:off x="838200" y="10676890"/>
            <a:ext cx="2743200" cy="365125"/>
          </a:xfrm>
          <a:prstGeom prst="rect">
            <a:avLst/>
          </a:prstGeom>
        </p:spPr>
        <p:txBody>
          <a:bodyPr/>
          <a:lstStyle/>
          <a:p>
            <a:fld id="{588278C7-83CC-419B-A20A-2DB6525EDAD4}" type="datetime1">
              <a:rPr lang="ro-RO" smtClean="0"/>
              <a:t>24.04.2019</a:t>
            </a:fld>
            <a:endParaRPr lang="en-US"/>
          </a:p>
        </p:txBody>
      </p:sp>
      <p:sp>
        <p:nvSpPr>
          <p:cNvPr id="13" name="Slide Number Placeholder 12"/>
          <p:cNvSpPr>
            <a:spLocks noGrp="1"/>
          </p:cNvSpPr>
          <p:nvPr>
            <p:ph type="sldNum" sz="quarter" idx="12"/>
          </p:nvPr>
        </p:nvSpPr>
        <p:spPr/>
        <p:txBody>
          <a:bodyPr/>
          <a:lstStyle/>
          <a:p>
            <a:fld id="{8E6E1215-9133-0E48-AF1B-6BA022E5FB71}" type="slidenum">
              <a:rPr lang="en-US" smtClean="0"/>
              <a:t>‹#›</a:t>
            </a:fld>
            <a:endParaRPr lang="en-US"/>
          </a:p>
        </p:txBody>
      </p:sp>
      <p:sp>
        <p:nvSpPr>
          <p:cNvPr id="18" name="Footer Placeholder 23"/>
          <p:cNvSpPr>
            <a:spLocks noGrp="1"/>
          </p:cNvSpPr>
          <p:nvPr>
            <p:ph type="ftr" sz="quarter" idx="13"/>
          </p:nvPr>
        </p:nvSpPr>
        <p:spPr>
          <a:xfrm>
            <a:off x="838200" y="508394"/>
            <a:ext cx="4114800" cy="365125"/>
          </a:xfrm>
          <a:prstGeom prst="rect">
            <a:avLst/>
          </a:prstGeom>
        </p:spPr>
        <p:txBody>
          <a:bodyPr vert="horz" lIns="91440" tIns="45720" rIns="91440" bIns="45720" rtlCol="0" anchor="ctr"/>
          <a:lstStyle>
            <a:lvl1pPr algn="l">
              <a:defRPr sz="1400" b="0">
                <a:solidFill>
                  <a:srgbClr val="90C14E"/>
                </a:solidFill>
                <a:latin typeface="Franklin Gothic Demi" charset="0"/>
                <a:ea typeface="Franklin Gothic Demi" charset="0"/>
                <a:cs typeface="Franklin Gothic Demi" charset="0"/>
              </a:defRPr>
            </a:lvl1pPr>
          </a:lstStyle>
          <a:p>
            <a:r>
              <a:rPr lang="en-US" smtClean="0"/>
              <a:t>BIOPAMA PPT Template</a:t>
            </a:r>
            <a:endParaRPr lang="en-US" dirty="0"/>
          </a:p>
        </p:txBody>
      </p:sp>
      <p:sp>
        <p:nvSpPr>
          <p:cNvPr id="12" name="Title Placeholder 1"/>
          <p:cNvSpPr>
            <a:spLocks noGrp="1"/>
          </p:cNvSpPr>
          <p:nvPr>
            <p:ph type="title"/>
          </p:nvPr>
        </p:nvSpPr>
        <p:spPr>
          <a:xfrm>
            <a:off x="838200" y="1470392"/>
            <a:ext cx="10515600" cy="56296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50029910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a:off x="838200" y="10676890"/>
            <a:ext cx="2743200" cy="365125"/>
          </a:xfrm>
          <a:prstGeom prst="rect">
            <a:avLst/>
          </a:prstGeom>
        </p:spPr>
        <p:txBody>
          <a:bodyPr/>
          <a:lstStyle/>
          <a:p>
            <a:fld id="{DC740586-9D83-4886-8E74-2CF0863EB7FE}" type="datetime1">
              <a:rPr lang="ro-RO" smtClean="0"/>
              <a:t>24.04.2019</a:t>
            </a:fld>
            <a:endParaRPr lang="en-US"/>
          </a:p>
        </p:txBody>
      </p:sp>
      <p:sp>
        <p:nvSpPr>
          <p:cNvPr id="8" name="Slide Number Placeholder 7"/>
          <p:cNvSpPr>
            <a:spLocks noGrp="1"/>
          </p:cNvSpPr>
          <p:nvPr>
            <p:ph type="sldNum" sz="quarter" idx="12"/>
          </p:nvPr>
        </p:nvSpPr>
        <p:spPr/>
        <p:txBody>
          <a:bodyPr/>
          <a:lstStyle/>
          <a:p>
            <a:fld id="{8E6E1215-9133-0E48-AF1B-6BA022E5FB71}" type="slidenum">
              <a:rPr lang="en-US" smtClean="0"/>
              <a:t>‹#›</a:t>
            </a:fld>
            <a:endParaRPr lang="en-US"/>
          </a:p>
        </p:txBody>
      </p:sp>
      <p:sp>
        <p:nvSpPr>
          <p:cNvPr id="9" name="Footer Placeholder 23"/>
          <p:cNvSpPr>
            <a:spLocks noGrp="1"/>
          </p:cNvSpPr>
          <p:nvPr>
            <p:ph type="ftr" sz="quarter" idx="3"/>
          </p:nvPr>
        </p:nvSpPr>
        <p:spPr>
          <a:xfrm>
            <a:off x="838200" y="508394"/>
            <a:ext cx="4114800" cy="365125"/>
          </a:xfrm>
          <a:prstGeom prst="rect">
            <a:avLst/>
          </a:prstGeom>
        </p:spPr>
        <p:txBody>
          <a:bodyPr vert="horz" lIns="91440" tIns="45720" rIns="91440" bIns="45720" rtlCol="0" anchor="ctr"/>
          <a:lstStyle>
            <a:lvl1pPr algn="l">
              <a:defRPr sz="1400" b="0">
                <a:solidFill>
                  <a:srgbClr val="90C14E"/>
                </a:solidFill>
                <a:latin typeface="Franklin Gothic Demi" charset="0"/>
                <a:ea typeface="Franklin Gothic Demi" charset="0"/>
                <a:cs typeface="Franklin Gothic Demi" charset="0"/>
              </a:defRPr>
            </a:lvl1pPr>
          </a:lstStyle>
          <a:p>
            <a:r>
              <a:rPr lang="en-US" smtClean="0"/>
              <a:t>BIOPAMA PPT Template</a:t>
            </a:r>
            <a:endParaRPr lang="en-US" dirty="0"/>
          </a:p>
        </p:txBody>
      </p:sp>
      <p:sp>
        <p:nvSpPr>
          <p:cNvPr id="12" name="Title Placeholder 1"/>
          <p:cNvSpPr>
            <a:spLocks noGrp="1"/>
          </p:cNvSpPr>
          <p:nvPr>
            <p:ph type="title"/>
          </p:nvPr>
        </p:nvSpPr>
        <p:spPr>
          <a:xfrm>
            <a:off x="838200" y="1470392"/>
            <a:ext cx="10515600" cy="56296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1285965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userDrawn="1"/>
        </p:nvSpPr>
        <p:spPr>
          <a:xfrm>
            <a:off x="15240" y="3810"/>
            <a:ext cx="12192000" cy="6858000"/>
          </a:xfrm>
          <a:prstGeom prst="rect">
            <a:avLst/>
          </a:prstGeom>
          <a:solidFill>
            <a:srgbClr val="90C14E"/>
          </a:solidFill>
          <a:ln>
            <a:solidFill>
              <a:srgbClr val="90C1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79D97"/>
              </a:solidFill>
            </a:endParaRPr>
          </a:p>
        </p:txBody>
      </p:sp>
      <p:sp>
        <p:nvSpPr>
          <p:cNvPr id="9" name="Rectangle 8"/>
          <p:cNvSpPr/>
          <p:nvPr userDrawn="1"/>
        </p:nvSpPr>
        <p:spPr>
          <a:xfrm>
            <a:off x="0" y="5758749"/>
            <a:ext cx="12207240" cy="11030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55880" y="6085489"/>
            <a:ext cx="2100072" cy="472440"/>
          </a:xfrm>
          <a:prstGeom prst="rect">
            <a:avLst/>
          </a:prstGeom>
        </p:spPr>
      </p:pic>
      <p:sp>
        <p:nvSpPr>
          <p:cNvPr id="13" name="Footer Placeholder 23"/>
          <p:cNvSpPr>
            <a:spLocks noGrp="1"/>
          </p:cNvSpPr>
          <p:nvPr>
            <p:ph type="ftr" sz="quarter" idx="3"/>
          </p:nvPr>
        </p:nvSpPr>
        <p:spPr>
          <a:xfrm>
            <a:off x="826770" y="508394"/>
            <a:ext cx="4114800" cy="365125"/>
          </a:xfrm>
          <a:prstGeom prst="rect">
            <a:avLst/>
          </a:prstGeom>
        </p:spPr>
        <p:txBody>
          <a:bodyPr vert="horz" lIns="91440" tIns="45720" rIns="91440" bIns="45720" rtlCol="0" anchor="ctr"/>
          <a:lstStyle>
            <a:lvl1pPr algn="l">
              <a:defRPr sz="1400" b="0">
                <a:solidFill>
                  <a:schemeClr val="bg1"/>
                </a:solidFill>
                <a:latin typeface="Franklin Gothic Demi" charset="0"/>
                <a:ea typeface="Franklin Gothic Demi" charset="0"/>
                <a:cs typeface="Franklin Gothic Demi" charset="0"/>
              </a:defRPr>
            </a:lvl1pPr>
          </a:lstStyle>
          <a:p>
            <a:r>
              <a:rPr lang="en-US" smtClean="0"/>
              <a:t>BIOPAMA PPT Template</a:t>
            </a:r>
            <a:endParaRPr lang="en-US" dirty="0"/>
          </a:p>
        </p:txBody>
      </p:sp>
      <p:pic>
        <p:nvPicPr>
          <p:cNvPr id="14" name="Picture 13"/>
          <p:cNvPicPr>
            <a:picLocks noChangeAspect="1"/>
          </p:cNvPicPr>
          <p:nvPr userDrawn="1"/>
        </p:nvPicPr>
        <p:blipFill rotWithShape="1">
          <a:blip r:embed="rId3" cstate="email">
            <a:extLst>
              <a:ext uri="{28A0092B-C50C-407E-A947-70E740481C1C}">
                <a14:useLocalDpi xmlns:a14="http://schemas.microsoft.com/office/drawing/2010/main"/>
              </a:ext>
            </a:extLst>
          </a:blip>
          <a:srcRect t="-27992"/>
          <a:stretch/>
        </p:blipFill>
        <p:spPr>
          <a:xfrm>
            <a:off x="-5256" y="1038061"/>
            <a:ext cx="1839309" cy="46634"/>
          </a:xfrm>
          <a:prstGeom prst="rect">
            <a:avLst/>
          </a:prstGeom>
        </p:spPr>
      </p:pic>
    </p:spTree>
    <p:extLst>
      <p:ext uri="{BB962C8B-B14F-4D97-AF65-F5344CB8AC3E}">
        <p14:creationId xmlns:p14="http://schemas.microsoft.com/office/powerpoint/2010/main" val="174642705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7.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5256"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79D97"/>
              </a:solidFill>
            </a:endParaRPr>
          </a:p>
        </p:txBody>
      </p:sp>
      <p:pic>
        <p:nvPicPr>
          <p:cNvPr id="19" name="Picture 18"/>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8212010" y="3639671"/>
            <a:ext cx="4337212" cy="2162974"/>
          </a:xfrm>
          <a:prstGeom prst="rect">
            <a:avLst/>
          </a:prstGeom>
        </p:spPr>
      </p:pic>
      <p:sp>
        <p:nvSpPr>
          <p:cNvPr id="14" name="Rectangle 13"/>
          <p:cNvSpPr/>
          <p:nvPr userDrawn="1"/>
        </p:nvSpPr>
        <p:spPr>
          <a:xfrm>
            <a:off x="11430" y="5781609"/>
            <a:ext cx="12207240" cy="11030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9355880" y="6085489"/>
            <a:ext cx="2100072" cy="472440"/>
          </a:xfrm>
          <a:prstGeom prst="rect">
            <a:avLst/>
          </a:prstGeom>
        </p:spPr>
      </p:pic>
      <p:sp>
        <p:nvSpPr>
          <p:cNvPr id="2" name="Title Placeholder 1"/>
          <p:cNvSpPr>
            <a:spLocks noGrp="1"/>
          </p:cNvSpPr>
          <p:nvPr>
            <p:ph type="title"/>
          </p:nvPr>
        </p:nvSpPr>
        <p:spPr>
          <a:xfrm>
            <a:off x="838200" y="1470392"/>
            <a:ext cx="10515600" cy="56296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2439642"/>
            <a:ext cx="10515600" cy="240849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610600" y="1067689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6E1215-9133-0E48-AF1B-6BA022E5FB71}" type="slidenum">
              <a:rPr lang="en-US" smtClean="0"/>
              <a:t>‹#›</a:t>
            </a:fld>
            <a:endParaRPr lang="en-US"/>
          </a:p>
        </p:txBody>
      </p:sp>
      <p:sp>
        <p:nvSpPr>
          <p:cNvPr id="26" name="Footer Placeholder 23"/>
          <p:cNvSpPr>
            <a:spLocks noGrp="1"/>
          </p:cNvSpPr>
          <p:nvPr>
            <p:ph type="ftr" sz="quarter" idx="3"/>
          </p:nvPr>
        </p:nvSpPr>
        <p:spPr>
          <a:xfrm>
            <a:off x="838200" y="508394"/>
            <a:ext cx="4114800" cy="365125"/>
          </a:xfrm>
          <a:prstGeom prst="rect">
            <a:avLst/>
          </a:prstGeom>
        </p:spPr>
        <p:txBody>
          <a:bodyPr vert="horz" lIns="91440" tIns="45720" rIns="91440" bIns="45720" rtlCol="0" anchor="ctr"/>
          <a:lstStyle>
            <a:lvl1pPr algn="l">
              <a:defRPr sz="1400" b="0">
                <a:solidFill>
                  <a:srgbClr val="90C14E"/>
                </a:solidFill>
                <a:latin typeface="Franklin Gothic Demi" charset="0"/>
                <a:ea typeface="Franklin Gothic Demi" charset="0"/>
                <a:cs typeface="Franklin Gothic Demi" charset="0"/>
              </a:defRPr>
            </a:lvl1pPr>
          </a:lstStyle>
          <a:p>
            <a:r>
              <a:rPr lang="en-US" smtClean="0"/>
              <a:t>BIOPAMA PPT Template</a:t>
            </a:r>
            <a:endParaRPr lang="en-US" dirty="0"/>
          </a:p>
        </p:txBody>
      </p:sp>
      <p:sp>
        <p:nvSpPr>
          <p:cNvPr id="12" name="Triangle 11"/>
          <p:cNvSpPr/>
          <p:nvPr userDrawn="1"/>
        </p:nvSpPr>
        <p:spPr>
          <a:xfrm rot="5400000">
            <a:off x="460351" y="1611813"/>
            <a:ext cx="299087" cy="257833"/>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6" name="Picture 15"/>
          <p:cNvPicPr>
            <a:picLocks noChangeAspect="1"/>
          </p:cNvPicPr>
          <p:nvPr userDrawn="1"/>
        </p:nvPicPr>
        <p:blipFill rotWithShape="1">
          <a:blip r:embed="rId18" cstate="email">
            <a:extLst>
              <a:ext uri="{28A0092B-C50C-407E-A947-70E740481C1C}">
                <a14:useLocalDpi xmlns:a14="http://schemas.microsoft.com/office/drawing/2010/main"/>
              </a:ext>
            </a:extLst>
          </a:blip>
          <a:srcRect t="-27992"/>
          <a:stretch/>
        </p:blipFill>
        <p:spPr>
          <a:xfrm>
            <a:off x="-5256" y="1038061"/>
            <a:ext cx="1839309" cy="46634"/>
          </a:xfrm>
          <a:prstGeom prst="rect">
            <a:avLst/>
          </a:prstGeom>
        </p:spPr>
      </p:pic>
    </p:spTree>
    <p:extLst>
      <p:ext uri="{BB962C8B-B14F-4D97-AF65-F5344CB8AC3E}">
        <p14:creationId xmlns:p14="http://schemas.microsoft.com/office/powerpoint/2010/main" val="751646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60"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74" r:id="rId14"/>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3600" kern="1200">
          <a:solidFill>
            <a:srgbClr val="90C14E"/>
          </a:solidFill>
          <a:latin typeface="Franklin Gothic Demi" charset="0"/>
          <a:ea typeface="Franklin Gothic Demi" charset="0"/>
          <a:cs typeface="Franklin Gothic Demi" charset="0"/>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679D97"/>
          </a:solidFill>
          <a:latin typeface="Franklin Gothic Book" charset="0"/>
          <a:ea typeface="Franklin Gothic Book" charset="0"/>
          <a:cs typeface="Franklin Gothic Book" charset="0"/>
        </a:defRPr>
      </a:lvl1pPr>
      <a:lvl2pPr marL="685800" indent="-228600" algn="l" defTabSz="914400" rtl="0" eaLnBrk="1" latinLnBrk="0" hangingPunct="1">
        <a:lnSpc>
          <a:spcPct val="90000"/>
        </a:lnSpc>
        <a:spcBef>
          <a:spcPts val="500"/>
        </a:spcBef>
        <a:buFont typeface="Arial"/>
        <a:buChar char="•"/>
        <a:defRPr sz="2400" kern="1200">
          <a:solidFill>
            <a:srgbClr val="679D97"/>
          </a:solidFill>
          <a:latin typeface="Franklin Gothic Book" charset="0"/>
          <a:ea typeface="Franklin Gothic Book" charset="0"/>
          <a:cs typeface="Franklin Gothic Book" charset="0"/>
        </a:defRPr>
      </a:lvl2pPr>
      <a:lvl3pPr marL="1143000" indent="-228600" algn="l" defTabSz="914400" rtl="0" eaLnBrk="1" latinLnBrk="0" hangingPunct="1">
        <a:lnSpc>
          <a:spcPct val="90000"/>
        </a:lnSpc>
        <a:spcBef>
          <a:spcPts val="500"/>
        </a:spcBef>
        <a:buFont typeface="Arial"/>
        <a:buChar char="•"/>
        <a:defRPr sz="2000" kern="1200">
          <a:solidFill>
            <a:srgbClr val="679D97"/>
          </a:solidFill>
          <a:latin typeface="Franklin Gothic Book" charset="0"/>
          <a:ea typeface="Franklin Gothic Book" charset="0"/>
          <a:cs typeface="Franklin Gothic Book" charset="0"/>
        </a:defRPr>
      </a:lvl3pPr>
      <a:lvl4pPr marL="1600200" indent="-228600" algn="l" defTabSz="914400" rtl="0" eaLnBrk="1" latinLnBrk="0" hangingPunct="1">
        <a:lnSpc>
          <a:spcPct val="90000"/>
        </a:lnSpc>
        <a:spcBef>
          <a:spcPts val="500"/>
        </a:spcBef>
        <a:buFont typeface="Arial"/>
        <a:buChar char="•"/>
        <a:defRPr sz="1800" kern="1200">
          <a:solidFill>
            <a:srgbClr val="679D97"/>
          </a:solidFill>
          <a:latin typeface="Franklin Gothic Book" charset="0"/>
          <a:ea typeface="Franklin Gothic Book" charset="0"/>
          <a:cs typeface="Franklin Gothic Book" charset="0"/>
        </a:defRPr>
      </a:lvl4pPr>
      <a:lvl5pPr marL="2057400" indent="-228600" algn="l" defTabSz="914400" rtl="0" eaLnBrk="1" latinLnBrk="0" hangingPunct="1">
        <a:lnSpc>
          <a:spcPct val="90000"/>
        </a:lnSpc>
        <a:spcBef>
          <a:spcPts val="500"/>
        </a:spcBef>
        <a:buFont typeface="Arial"/>
        <a:buChar char="•"/>
        <a:defRPr sz="1800" kern="1200">
          <a:solidFill>
            <a:srgbClr val="679D97"/>
          </a:solidFill>
          <a:latin typeface="Franklin Gothic Book" charset="0"/>
          <a:ea typeface="Franklin Gothic Book"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EC-JRC-logo_horizontal_EN_pos_transparent-background.pn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9490761" y="6044584"/>
            <a:ext cx="2383470" cy="685942"/>
          </a:xfrm>
          <a:prstGeom prst="rect">
            <a:avLst/>
          </a:prstGeom>
        </p:spPr>
      </p:pic>
    </p:spTree>
    <p:extLst>
      <p:ext uri="{BB962C8B-B14F-4D97-AF65-F5344CB8AC3E}">
        <p14:creationId xmlns:p14="http://schemas.microsoft.com/office/powerpoint/2010/main" val="50518765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spd="slow">
    <p:push dir="u"/>
  </p:transition>
  <p:timing>
    <p:tnLst>
      <p:par>
        <p:cTn id="1" dur="indefinite" restart="never" nodeType="tmRoot"/>
      </p:par>
    </p:tnLst>
  </p:timing>
  <p:txStyles>
    <p:titleStyle>
      <a:lvl1pPr algn="l" defTabSz="900237" rtl="0" eaLnBrk="1" latinLnBrk="0" hangingPunct="1">
        <a:lnSpc>
          <a:spcPct val="90000"/>
        </a:lnSpc>
        <a:spcBef>
          <a:spcPct val="0"/>
        </a:spcBef>
        <a:buNone/>
        <a:defRPr sz="4331" kern="1200">
          <a:solidFill>
            <a:schemeClr val="tx1"/>
          </a:solidFill>
          <a:latin typeface="Verdana"/>
          <a:ea typeface="+mj-ea"/>
          <a:cs typeface="Verdana"/>
        </a:defRPr>
      </a:lvl1pPr>
    </p:titleStyle>
    <p:bodyStyle>
      <a:lvl1pPr marL="225059" indent="-225059" algn="l" defTabSz="900237" rtl="0" eaLnBrk="1" latinLnBrk="0" hangingPunct="1">
        <a:lnSpc>
          <a:spcPct val="90000"/>
        </a:lnSpc>
        <a:spcBef>
          <a:spcPts val="985"/>
        </a:spcBef>
        <a:buFont typeface="Arial"/>
        <a:buChar char="•"/>
        <a:defRPr sz="2757" kern="1200">
          <a:solidFill>
            <a:schemeClr val="tx1"/>
          </a:solidFill>
          <a:latin typeface="+mn-lt"/>
          <a:ea typeface="+mn-ea"/>
          <a:cs typeface="+mn-cs"/>
        </a:defRPr>
      </a:lvl1pPr>
      <a:lvl2pPr marL="675178" indent="-225059" algn="l" defTabSz="900237" rtl="0" eaLnBrk="1" latinLnBrk="0" hangingPunct="1">
        <a:lnSpc>
          <a:spcPct val="90000"/>
        </a:lnSpc>
        <a:spcBef>
          <a:spcPts val="492"/>
        </a:spcBef>
        <a:buFont typeface="Arial"/>
        <a:buChar char="•"/>
        <a:defRPr sz="2362" kern="1200">
          <a:solidFill>
            <a:schemeClr val="tx1"/>
          </a:solidFill>
          <a:latin typeface="+mn-lt"/>
          <a:ea typeface="+mn-ea"/>
          <a:cs typeface="+mn-cs"/>
        </a:defRPr>
      </a:lvl2pPr>
      <a:lvl3pPr marL="1125298" indent="-225059" algn="l" defTabSz="900237" rtl="0" eaLnBrk="1" latinLnBrk="0" hangingPunct="1">
        <a:lnSpc>
          <a:spcPct val="90000"/>
        </a:lnSpc>
        <a:spcBef>
          <a:spcPts val="492"/>
        </a:spcBef>
        <a:buFont typeface="Arial"/>
        <a:buChar char="•"/>
        <a:defRPr sz="1969" kern="1200">
          <a:solidFill>
            <a:schemeClr val="tx1"/>
          </a:solidFill>
          <a:latin typeface="+mn-lt"/>
          <a:ea typeface="+mn-ea"/>
          <a:cs typeface="+mn-cs"/>
        </a:defRPr>
      </a:lvl3pPr>
      <a:lvl4pPr marL="1575417" indent="-225059" algn="l" defTabSz="900237" rtl="0" eaLnBrk="1" latinLnBrk="0" hangingPunct="1">
        <a:lnSpc>
          <a:spcPct val="90000"/>
        </a:lnSpc>
        <a:spcBef>
          <a:spcPts val="492"/>
        </a:spcBef>
        <a:buFont typeface="Arial"/>
        <a:buChar char="•"/>
        <a:defRPr sz="1772" kern="1200">
          <a:solidFill>
            <a:schemeClr val="tx1"/>
          </a:solidFill>
          <a:latin typeface="+mn-lt"/>
          <a:ea typeface="+mn-ea"/>
          <a:cs typeface="+mn-cs"/>
        </a:defRPr>
      </a:lvl4pPr>
      <a:lvl5pPr marL="2025535" indent="-225059" algn="l" defTabSz="900237" rtl="0" eaLnBrk="1" latinLnBrk="0" hangingPunct="1">
        <a:lnSpc>
          <a:spcPct val="90000"/>
        </a:lnSpc>
        <a:spcBef>
          <a:spcPts val="492"/>
        </a:spcBef>
        <a:buFont typeface="Arial"/>
        <a:buChar char="•"/>
        <a:defRPr sz="1772" kern="1200">
          <a:solidFill>
            <a:schemeClr val="tx1"/>
          </a:solidFill>
          <a:latin typeface="+mn-lt"/>
          <a:ea typeface="+mn-ea"/>
          <a:cs typeface="+mn-cs"/>
        </a:defRPr>
      </a:lvl5pPr>
      <a:lvl6pPr marL="2475654" indent="-225059" algn="l" defTabSz="900237" rtl="0" eaLnBrk="1" latinLnBrk="0" hangingPunct="1">
        <a:lnSpc>
          <a:spcPct val="90000"/>
        </a:lnSpc>
        <a:spcBef>
          <a:spcPts val="492"/>
        </a:spcBef>
        <a:buFont typeface="Arial"/>
        <a:buChar char="•"/>
        <a:defRPr sz="1772" kern="1200">
          <a:solidFill>
            <a:schemeClr val="tx1"/>
          </a:solidFill>
          <a:latin typeface="+mn-lt"/>
          <a:ea typeface="+mn-ea"/>
          <a:cs typeface="+mn-cs"/>
        </a:defRPr>
      </a:lvl6pPr>
      <a:lvl7pPr marL="2925773" indent="-225059" algn="l" defTabSz="900237" rtl="0" eaLnBrk="1" latinLnBrk="0" hangingPunct="1">
        <a:lnSpc>
          <a:spcPct val="90000"/>
        </a:lnSpc>
        <a:spcBef>
          <a:spcPts val="492"/>
        </a:spcBef>
        <a:buFont typeface="Arial"/>
        <a:buChar char="•"/>
        <a:defRPr sz="1772" kern="1200">
          <a:solidFill>
            <a:schemeClr val="tx1"/>
          </a:solidFill>
          <a:latin typeface="+mn-lt"/>
          <a:ea typeface="+mn-ea"/>
          <a:cs typeface="+mn-cs"/>
        </a:defRPr>
      </a:lvl7pPr>
      <a:lvl8pPr marL="3375892" indent="-225059" algn="l" defTabSz="900237" rtl="0" eaLnBrk="1" latinLnBrk="0" hangingPunct="1">
        <a:lnSpc>
          <a:spcPct val="90000"/>
        </a:lnSpc>
        <a:spcBef>
          <a:spcPts val="492"/>
        </a:spcBef>
        <a:buFont typeface="Arial"/>
        <a:buChar char="•"/>
        <a:defRPr sz="1772" kern="1200">
          <a:solidFill>
            <a:schemeClr val="tx1"/>
          </a:solidFill>
          <a:latin typeface="+mn-lt"/>
          <a:ea typeface="+mn-ea"/>
          <a:cs typeface="+mn-cs"/>
        </a:defRPr>
      </a:lvl8pPr>
      <a:lvl9pPr marL="3826011" indent="-225059" algn="l" defTabSz="900237" rtl="0" eaLnBrk="1" latinLnBrk="0" hangingPunct="1">
        <a:lnSpc>
          <a:spcPct val="90000"/>
        </a:lnSpc>
        <a:spcBef>
          <a:spcPts val="492"/>
        </a:spcBef>
        <a:buFont typeface="Arial"/>
        <a:buChar char="•"/>
        <a:defRPr sz="1772" kern="1200">
          <a:solidFill>
            <a:schemeClr val="tx1"/>
          </a:solidFill>
          <a:latin typeface="+mn-lt"/>
          <a:ea typeface="+mn-ea"/>
          <a:cs typeface="+mn-cs"/>
        </a:defRPr>
      </a:lvl9pPr>
    </p:bodyStyle>
    <p:otherStyle>
      <a:defPPr>
        <a:defRPr lang="nl-NL"/>
      </a:defPPr>
      <a:lvl1pPr marL="0" algn="l" defTabSz="900237" rtl="0" eaLnBrk="1" latinLnBrk="0" hangingPunct="1">
        <a:defRPr sz="1772" kern="1200">
          <a:solidFill>
            <a:schemeClr val="tx1"/>
          </a:solidFill>
          <a:latin typeface="+mn-lt"/>
          <a:ea typeface="+mn-ea"/>
          <a:cs typeface="+mn-cs"/>
        </a:defRPr>
      </a:lvl1pPr>
      <a:lvl2pPr marL="450119" algn="l" defTabSz="900237" rtl="0" eaLnBrk="1" latinLnBrk="0" hangingPunct="1">
        <a:defRPr sz="1772" kern="1200">
          <a:solidFill>
            <a:schemeClr val="tx1"/>
          </a:solidFill>
          <a:latin typeface="+mn-lt"/>
          <a:ea typeface="+mn-ea"/>
          <a:cs typeface="+mn-cs"/>
        </a:defRPr>
      </a:lvl2pPr>
      <a:lvl3pPr marL="900237" algn="l" defTabSz="900237" rtl="0" eaLnBrk="1" latinLnBrk="0" hangingPunct="1">
        <a:defRPr sz="1772" kern="1200">
          <a:solidFill>
            <a:schemeClr val="tx1"/>
          </a:solidFill>
          <a:latin typeface="+mn-lt"/>
          <a:ea typeface="+mn-ea"/>
          <a:cs typeface="+mn-cs"/>
        </a:defRPr>
      </a:lvl3pPr>
      <a:lvl4pPr marL="1350357" algn="l" defTabSz="900237" rtl="0" eaLnBrk="1" latinLnBrk="0" hangingPunct="1">
        <a:defRPr sz="1772" kern="1200">
          <a:solidFill>
            <a:schemeClr val="tx1"/>
          </a:solidFill>
          <a:latin typeface="+mn-lt"/>
          <a:ea typeface="+mn-ea"/>
          <a:cs typeface="+mn-cs"/>
        </a:defRPr>
      </a:lvl4pPr>
      <a:lvl5pPr marL="1800476" algn="l" defTabSz="900237" rtl="0" eaLnBrk="1" latinLnBrk="0" hangingPunct="1">
        <a:defRPr sz="1772" kern="1200">
          <a:solidFill>
            <a:schemeClr val="tx1"/>
          </a:solidFill>
          <a:latin typeface="+mn-lt"/>
          <a:ea typeface="+mn-ea"/>
          <a:cs typeface="+mn-cs"/>
        </a:defRPr>
      </a:lvl5pPr>
      <a:lvl6pPr marL="2250595" algn="l" defTabSz="900237" rtl="0" eaLnBrk="1" latinLnBrk="0" hangingPunct="1">
        <a:defRPr sz="1772" kern="1200">
          <a:solidFill>
            <a:schemeClr val="tx1"/>
          </a:solidFill>
          <a:latin typeface="+mn-lt"/>
          <a:ea typeface="+mn-ea"/>
          <a:cs typeface="+mn-cs"/>
        </a:defRPr>
      </a:lvl6pPr>
      <a:lvl7pPr marL="2700713" algn="l" defTabSz="900237" rtl="0" eaLnBrk="1" latinLnBrk="0" hangingPunct="1">
        <a:defRPr sz="1772" kern="1200">
          <a:solidFill>
            <a:schemeClr val="tx1"/>
          </a:solidFill>
          <a:latin typeface="+mn-lt"/>
          <a:ea typeface="+mn-ea"/>
          <a:cs typeface="+mn-cs"/>
        </a:defRPr>
      </a:lvl7pPr>
      <a:lvl8pPr marL="3150832" algn="l" defTabSz="900237" rtl="0" eaLnBrk="1" latinLnBrk="0" hangingPunct="1">
        <a:defRPr sz="1772" kern="1200">
          <a:solidFill>
            <a:schemeClr val="tx1"/>
          </a:solidFill>
          <a:latin typeface="+mn-lt"/>
          <a:ea typeface="+mn-ea"/>
          <a:cs typeface="+mn-cs"/>
        </a:defRPr>
      </a:lvl8pPr>
      <a:lvl9pPr marL="3600952" algn="l" defTabSz="900237" rtl="0" eaLnBrk="1" latinLnBrk="0" hangingPunct="1">
        <a:defRPr sz="177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https://mmv9.sciencesconf.org/?forward-action=index&amp;forward-controller=index&amp;lang=en"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hyperlink" Target="http://rris.biopama.org/storymaps/Caribbean-Marine-Protected-Areas"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rris.biopama.org/" TargetMode="External"/><Relationship Id="rId2" Type="http://schemas.openxmlformats.org/officeDocument/2006/relationships/hyperlink" Target="https://dopa-explorer.jrc.ec.europa.eu/" TargetMode="External"/><Relationship Id="rId1" Type="http://schemas.openxmlformats.org/officeDocument/2006/relationships/slideLayout" Target="../slideLayouts/slideLayout4.xml"/><Relationship Id="rId6" Type="http://schemas.openxmlformats.org/officeDocument/2006/relationships/hyperlink" Target="https://www.observatoire-comifac.net/" TargetMode="External"/><Relationship Id="rId5" Type="http://schemas.openxmlformats.org/officeDocument/2006/relationships/hyperlink" Target="https://pipap.sprep.org/" TargetMode="External"/><Relationship Id="rId4" Type="http://schemas.openxmlformats.org/officeDocument/2006/relationships/hyperlink" Target="http://geonode-rris.biopama.or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hyperlink" Target="https://dopa-explorer.jrc.ec.europa.eu/"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hyperlink" Target="http://rris.biopama.org/"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rris.biopama.org/"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Subtitle 2"/>
          <p:cNvSpPr>
            <a:spLocks noGrp="1"/>
          </p:cNvSpPr>
          <p:nvPr>
            <p:ph type="subTitle" idx="1"/>
          </p:nvPr>
        </p:nvSpPr>
        <p:spPr>
          <a:xfrm>
            <a:off x="258587" y="3082460"/>
            <a:ext cx="7178848" cy="1644445"/>
          </a:xfrm>
        </p:spPr>
        <p:txBody>
          <a:bodyPr>
            <a:normAutofit/>
          </a:bodyPr>
          <a:lstStyle/>
          <a:p>
            <a:endParaRPr lang="en-US" dirty="0"/>
          </a:p>
          <a:p>
            <a:r>
              <a:rPr lang="en-US" sz="1800" b="1" dirty="0" smtClean="0"/>
              <a:t>Steve </a:t>
            </a:r>
            <a:r>
              <a:rPr lang="en-US" sz="1800" b="1" dirty="0" err="1" smtClean="0"/>
              <a:t>Peedell</a:t>
            </a:r>
            <a:endParaRPr lang="en-US" sz="1800" b="1" dirty="0" smtClean="0"/>
          </a:p>
          <a:p>
            <a:r>
              <a:rPr lang="en-US" sz="1800" b="1" dirty="0" smtClean="0"/>
              <a:t>European Commission</a:t>
            </a:r>
          </a:p>
          <a:p>
            <a:r>
              <a:rPr lang="en-US" sz="1800" b="1" dirty="0" smtClean="0"/>
              <a:t>Joint Research Centre (JRC), Directorate for Sustainable Resources</a:t>
            </a:r>
          </a:p>
        </p:txBody>
      </p:sp>
      <p:sp>
        <p:nvSpPr>
          <p:cNvPr id="4" name="Title 3"/>
          <p:cNvSpPr>
            <a:spLocks noGrp="1"/>
          </p:cNvSpPr>
          <p:nvPr>
            <p:ph type="ctrTitle"/>
          </p:nvPr>
        </p:nvSpPr>
        <p:spPr>
          <a:xfrm>
            <a:off x="180211" y="724429"/>
            <a:ext cx="10365206" cy="2371281"/>
          </a:xfrm>
        </p:spPr>
        <p:txBody>
          <a:bodyPr/>
          <a:lstStyle/>
          <a:p>
            <a:r>
              <a:rPr lang="en-US" b="1" dirty="0" smtClean="0"/>
              <a:t>BIOPAMA Phase 2</a:t>
            </a:r>
            <a:br>
              <a:rPr lang="en-US" b="1" dirty="0" smtClean="0"/>
            </a:br>
            <a:r>
              <a:rPr lang="en-US" b="1" dirty="0" smtClean="0"/>
              <a:t>Information Tools for Protected Areas</a:t>
            </a:r>
            <a:endParaRPr lang="en-US" b="1" dirty="0"/>
          </a:p>
        </p:txBody>
      </p:sp>
      <p:sp>
        <p:nvSpPr>
          <p:cNvPr id="2" name="TextBox 1"/>
          <p:cNvSpPr txBox="1"/>
          <p:nvPr/>
        </p:nvSpPr>
        <p:spPr>
          <a:xfrm>
            <a:off x="5154951" y="5813779"/>
            <a:ext cx="2282484" cy="646331"/>
          </a:xfrm>
          <a:prstGeom prst="rect">
            <a:avLst/>
          </a:prstGeom>
          <a:noFill/>
        </p:spPr>
        <p:txBody>
          <a:bodyPr wrap="none" rtlCol="0">
            <a:spAutoFit/>
          </a:bodyPr>
          <a:lstStyle/>
          <a:p>
            <a:r>
              <a:rPr lang="en-US" dirty="0" smtClean="0"/>
              <a:t>European Commission</a:t>
            </a:r>
          </a:p>
          <a:p>
            <a:r>
              <a:rPr lang="en-US" dirty="0" smtClean="0"/>
              <a:t>Joint Research Centre</a:t>
            </a:r>
            <a:endParaRPr lang="en-US" dirty="0"/>
          </a:p>
        </p:txBody>
      </p:sp>
    </p:spTree>
    <p:extLst>
      <p:ext uri="{BB962C8B-B14F-4D97-AF65-F5344CB8AC3E}">
        <p14:creationId xmlns:p14="http://schemas.microsoft.com/office/powerpoint/2010/main" val="196721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t="9099" b="3970"/>
          <a:stretch/>
        </p:blipFill>
        <p:spPr>
          <a:xfrm>
            <a:off x="135465" y="3636"/>
            <a:ext cx="11921067" cy="6887729"/>
          </a:xfrm>
          <a:prstGeom prst="rect">
            <a:avLst/>
          </a:prstGeom>
        </p:spPr>
      </p:pic>
    </p:spTree>
    <p:extLst>
      <p:ext uri="{BB962C8B-B14F-4D97-AF65-F5344CB8AC3E}">
        <p14:creationId xmlns:p14="http://schemas.microsoft.com/office/powerpoint/2010/main" val="10075533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1560946" y="117224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413431" y="2795829"/>
            <a:ext cx="1542474" cy="923330"/>
          </a:xfrm>
          <a:prstGeom prst="rect">
            <a:avLst/>
          </a:prstGeom>
          <a:noFill/>
        </p:spPr>
        <p:txBody>
          <a:bodyPr wrap="none" rtlCol="0">
            <a:spAutoFit/>
          </a:bodyPr>
          <a:lstStyle/>
          <a:p>
            <a:r>
              <a:rPr lang="en-US" b="1" smtClean="0">
                <a:solidFill>
                  <a:prstClr val="black"/>
                </a:solidFill>
              </a:rPr>
              <a:t>Launch 2019</a:t>
            </a:r>
            <a:endParaRPr lang="en-US" dirty="0" smtClean="0">
              <a:solidFill>
                <a:prstClr val="black"/>
              </a:solidFill>
            </a:endParaRPr>
          </a:p>
          <a:p>
            <a:r>
              <a:rPr lang="en-US" dirty="0" smtClean="0">
                <a:solidFill>
                  <a:prstClr val="black"/>
                </a:solidFill>
              </a:rPr>
              <a:t>Links to IMET,</a:t>
            </a:r>
            <a:br>
              <a:rPr lang="en-US" dirty="0" smtClean="0">
                <a:solidFill>
                  <a:prstClr val="black"/>
                </a:solidFill>
              </a:rPr>
            </a:br>
            <a:r>
              <a:rPr lang="en-US" dirty="0" smtClean="0">
                <a:solidFill>
                  <a:prstClr val="black"/>
                </a:solidFill>
              </a:rPr>
              <a:t>GD-PAME, etc.</a:t>
            </a:r>
            <a:endParaRPr lang="en-US" dirty="0">
              <a:solidFill>
                <a:prstClr val="black"/>
              </a:solidFill>
            </a:endParaRPr>
          </a:p>
        </p:txBody>
      </p:sp>
      <p:sp>
        <p:nvSpPr>
          <p:cNvPr id="5" name="TextBox 4"/>
          <p:cNvSpPr txBox="1"/>
          <p:nvPr/>
        </p:nvSpPr>
        <p:spPr>
          <a:xfrm>
            <a:off x="1413431" y="5067420"/>
            <a:ext cx="2160528" cy="1477328"/>
          </a:xfrm>
          <a:prstGeom prst="rect">
            <a:avLst/>
          </a:prstGeom>
          <a:noFill/>
        </p:spPr>
        <p:txBody>
          <a:bodyPr wrap="none" rtlCol="0">
            <a:spAutoFit/>
          </a:bodyPr>
          <a:lstStyle/>
          <a:p>
            <a:r>
              <a:rPr lang="en-US" b="1" dirty="0" smtClean="0">
                <a:solidFill>
                  <a:prstClr val="black"/>
                </a:solidFill>
              </a:rPr>
              <a:t>Launched 2018</a:t>
            </a:r>
            <a:r>
              <a:rPr lang="en-US" dirty="0" smtClean="0">
                <a:solidFill>
                  <a:prstClr val="black"/>
                </a:solidFill>
              </a:rPr>
              <a:t/>
            </a:r>
            <a:br>
              <a:rPr lang="en-US" dirty="0" smtClean="0">
                <a:solidFill>
                  <a:prstClr val="black"/>
                </a:solidFill>
              </a:rPr>
            </a:br>
            <a:r>
              <a:rPr lang="en-US" dirty="0" smtClean="0">
                <a:solidFill>
                  <a:srgbClr val="FF0000"/>
                </a:solidFill>
              </a:rPr>
              <a:t>Tracks progress </a:t>
            </a:r>
            <a:r>
              <a:rPr lang="en-US" dirty="0" smtClean="0">
                <a:solidFill>
                  <a:prstClr val="black"/>
                </a:solidFill>
              </a:rPr>
              <a:t>using</a:t>
            </a:r>
            <a:br>
              <a:rPr lang="en-US" dirty="0" smtClean="0">
                <a:solidFill>
                  <a:prstClr val="black"/>
                </a:solidFill>
              </a:rPr>
            </a:br>
            <a:r>
              <a:rPr lang="en-US" dirty="0" smtClean="0">
                <a:solidFill>
                  <a:prstClr val="black"/>
                </a:solidFill>
              </a:rPr>
              <a:t>policy – target –</a:t>
            </a:r>
            <a:br>
              <a:rPr lang="en-US" dirty="0" smtClean="0">
                <a:solidFill>
                  <a:prstClr val="black"/>
                </a:solidFill>
              </a:rPr>
            </a:br>
            <a:r>
              <a:rPr lang="en-US" dirty="0" smtClean="0">
                <a:solidFill>
                  <a:prstClr val="black"/>
                </a:solidFill>
              </a:rPr>
              <a:t>indicator framework</a:t>
            </a:r>
          </a:p>
          <a:p>
            <a:r>
              <a:rPr lang="en-US" dirty="0" smtClean="0">
                <a:solidFill>
                  <a:prstClr val="black"/>
                </a:solidFill>
              </a:rPr>
              <a:t>(e.g. NBSAPs)</a:t>
            </a:r>
            <a:endParaRPr lang="en-US" dirty="0">
              <a:solidFill>
                <a:prstClr val="black"/>
              </a:solidFill>
            </a:endParaRPr>
          </a:p>
        </p:txBody>
      </p:sp>
      <p:sp>
        <p:nvSpPr>
          <p:cNvPr id="6" name="TextBox 5"/>
          <p:cNvSpPr txBox="1"/>
          <p:nvPr/>
        </p:nvSpPr>
        <p:spPr>
          <a:xfrm>
            <a:off x="8371080" y="2795828"/>
            <a:ext cx="3371308" cy="923330"/>
          </a:xfrm>
          <a:prstGeom prst="rect">
            <a:avLst/>
          </a:prstGeom>
          <a:noFill/>
        </p:spPr>
        <p:txBody>
          <a:bodyPr wrap="none" rtlCol="0">
            <a:spAutoFit/>
          </a:bodyPr>
          <a:lstStyle/>
          <a:p>
            <a:r>
              <a:rPr lang="en-US" b="1" dirty="0" smtClean="0">
                <a:solidFill>
                  <a:prstClr val="black"/>
                </a:solidFill>
              </a:rPr>
              <a:t>Launch 2020</a:t>
            </a:r>
            <a:endParaRPr lang="en-US" dirty="0" smtClean="0">
              <a:solidFill>
                <a:prstClr val="black"/>
              </a:solidFill>
            </a:endParaRPr>
          </a:p>
          <a:p>
            <a:r>
              <a:rPr lang="en-US" dirty="0" smtClean="0">
                <a:solidFill>
                  <a:prstClr val="black"/>
                </a:solidFill>
              </a:rPr>
              <a:t>Links to IMET, SAPA, GAPA &amp;</a:t>
            </a:r>
            <a:br>
              <a:rPr lang="en-US" dirty="0" smtClean="0">
                <a:solidFill>
                  <a:prstClr val="black"/>
                </a:solidFill>
              </a:rPr>
            </a:br>
            <a:r>
              <a:rPr lang="en-US" dirty="0" smtClean="0">
                <a:solidFill>
                  <a:prstClr val="black"/>
                </a:solidFill>
              </a:rPr>
              <a:t>governance assessment scorecard</a:t>
            </a:r>
            <a:endParaRPr lang="en-US" dirty="0">
              <a:solidFill>
                <a:prstClr val="black"/>
              </a:solidFill>
            </a:endParaRPr>
          </a:p>
        </p:txBody>
      </p:sp>
      <p:sp>
        <p:nvSpPr>
          <p:cNvPr id="7" name="TextBox 6"/>
          <p:cNvSpPr txBox="1"/>
          <p:nvPr/>
        </p:nvSpPr>
        <p:spPr>
          <a:xfrm>
            <a:off x="7692658" y="5067420"/>
            <a:ext cx="3227388" cy="1200329"/>
          </a:xfrm>
          <a:prstGeom prst="rect">
            <a:avLst/>
          </a:prstGeom>
          <a:noFill/>
        </p:spPr>
        <p:txBody>
          <a:bodyPr wrap="square" rtlCol="0">
            <a:spAutoFit/>
          </a:bodyPr>
          <a:lstStyle/>
          <a:p>
            <a:r>
              <a:rPr lang="en-US" b="1" dirty="0" smtClean="0">
                <a:solidFill>
                  <a:prstClr val="black"/>
                </a:solidFill>
              </a:rPr>
              <a:t>Ongoing</a:t>
            </a:r>
          </a:p>
          <a:p>
            <a:r>
              <a:rPr lang="en-US" dirty="0" smtClean="0">
                <a:solidFill>
                  <a:prstClr val="black"/>
                </a:solidFill>
              </a:rPr>
              <a:t>Includes Marxan, mapping, Earth Observation (e.g. eStation &amp; Copernicus services), etc.</a:t>
            </a:r>
          </a:p>
        </p:txBody>
      </p:sp>
      <p:sp>
        <p:nvSpPr>
          <p:cNvPr id="8" name="TextBox 7"/>
          <p:cNvSpPr txBox="1"/>
          <p:nvPr/>
        </p:nvSpPr>
        <p:spPr>
          <a:xfrm>
            <a:off x="6355306" y="352809"/>
            <a:ext cx="4188519" cy="1200329"/>
          </a:xfrm>
          <a:prstGeom prst="rect">
            <a:avLst/>
          </a:prstGeom>
          <a:noFill/>
        </p:spPr>
        <p:txBody>
          <a:bodyPr wrap="none" rtlCol="0">
            <a:spAutoFit/>
          </a:bodyPr>
          <a:lstStyle/>
          <a:p>
            <a:r>
              <a:rPr lang="en-US" b="1" dirty="0" smtClean="0">
                <a:solidFill>
                  <a:prstClr val="black"/>
                </a:solidFill>
              </a:rPr>
              <a:t>Launch 2019</a:t>
            </a:r>
            <a:r>
              <a:rPr lang="en-US" dirty="0" smtClean="0">
                <a:solidFill>
                  <a:prstClr val="black"/>
                </a:solidFill>
              </a:rPr>
              <a:t/>
            </a:r>
            <a:br>
              <a:rPr lang="en-US" dirty="0" smtClean="0">
                <a:solidFill>
                  <a:prstClr val="black"/>
                </a:solidFill>
              </a:rPr>
            </a:br>
            <a:r>
              <a:rPr lang="en-US" dirty="0" smtClean="0">
                <a:solidFill>
                  <a:prstClr val="black"/>
                </a:solidFill>
              </a:rPr>
              <a:t>Dashboard style with PA &amp; country profiles</a:t>
            </a:r>
          </a:p>
          <a:p>
            <a:r>
              <a:rPr lang="en-US" dirty="0" smtClean="0">
                <a:solidFill>
                  <a:prstClr val="black"/>
                </a:solidFill>
              </a:rPr>
              <a:t>Covers </a:t>
            </a:r>
            <a:r>
              <a:rPr lang="en-US" dirty="0" smtClean="0">
                <a:solidFill>
                  <a:srgbClr val="FF0000"/>
                </a:solidFill>
              </a:rPr>
              <a:t>basic PA &amp; biodiversity information</a:t>
            </a:r>
          </a:p>
          <a:p>
            <a:r>
              <a:rPr lang="en-US" dirty="0" smtClean="0">
                <a:solidFill>
                  <a:prstClr val="black"/>
                </a:solidFill>
              </a:rPr>
              <a:t>Links to DOPA, IMET, PANORAMA, etc.</a:t>
            </a:r>
            <a:endParaRPr lang="en-US" dirty="0">
              <a:solidFill>
                <a:prstClr val="black"/>
              </a:solidFill>
            </a:endParaRPr>
          </a:p>
        </p:txBody>
      </p:sp>
      <p:grpSp>
        <p:nvGrpSpPr>
          <p:cNvPr id="10" name="Group 9"/>
          <p:cNvGrpSpPr/>
          <p:nvPr/>
        </p:nvGrpSpPr>
        <p:grpSpPr>
          <a:xfrm>
            <a:off x="2458369" y="352809"/>
            <a:ext cx="1558395" cy="1558395"/>
            <a:chOff x="1356446" y="1497192"/>
            <a:chExt cx="1558395" cy="1558395"/>
          </a:xfrm>
          <a:solidFill>
            <a:schemeClr val="accent6">
              <a:lumMod val="60000"/>
              <a:lumOff val="40000"/>
            </a:schemeClr>
          </a:solidFill>
        </p:grpSpPr>
        <p:sp>
          <p:nvSpPr>
            <p:cNvPr id="11" name="Oval 10"/>
            <p:cNvSpPr/>
            <p:nvPr/>
          </p:nvSpPr>
          <p:spPr>
            <a:xfrm>
              <a:off x="1356446" y="1497192"/>
              <a:ext cx="1558395" cy="1558395"/>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2" name="Oval 4"/>
            <p:cNvSpPr txBox="1"/>
            <p:nvPr/>
          </p:nvSpPr>
          <p:spPr>
            <a:xfrm>
              <a:off x="1584668" y="1725414"/>
              <a:ext cx="1101951" cy="1101951"/>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27940" tIns="27940" rIns="27940" bIns="27940" numCol="1" spcCol="1270" anchor="ctr" anchorCtr="0">
              <a:noAutofit/>
            </a:bodyPr>
            <a:lstStyle/>
            <a:p>
              <a:pPr algn="ctr" defTabSz="977900">
                <a:lnSpc>
                  <a:spcPct val="90000"/>
                </a:lnSpc>
                <a:spcBef>
                  <a:spcPct val="0"/>
                </a:spcBef>
                <a:spcAft>
                  <a:spcPct val="35000"/>
                </a:spcAft>
              </a:pPr>
              <a:r>
                <a:rPr lang="en-US" sz="2200" dirty="0" smtClean="0">
                  <a:solidFill>
                    <a:prstClr val="black"/>
                  </a:solidFill>
                </a:rPr>
                <a:t>IMET Interface</a:t>
              </a:r>
              <a:endParaRPr lang="en-US" sz="2200" dirty="0">
                <a:solidFill>
                  <a:prstClr val="black"/>
                </a:solidFill>
              </a:endParaRPr>
            </a:p>
          </p:txBody>
        </p:sp>
      </p:grpSp>
      <p:sp>
        <p:nvSpPr>
          <p:cNvPr id="13" name="Right Arrow 12"/>
          <p:cNvSpPr/>
          <p:nvPr/>
        </p:nvSpPr>
        <p:spPr>
          <a:xfrm rot="4277212">
            <a:off x="3211182" y="2119474"/>
            <a:ext cx="580207" cy="3603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ight Arrow 13"/>
          <p:cNvSpPr/>
          <p:nvPr/>
        </p:nvSpPr>
        <p:spPr>
          <a:xfrm rot="1090966">
            <a:off x="4053659" y="1411607"/>
            <a:ext cx="774137" cy="3603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89056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p:cNvSpPr>
            <a:spLocks noGrp="1"/>
          </p:cNvSpPr>
          <p:nvPr>
            <p:ph type="title"/>
          </p:nvPr>
        </p:nvSpPr>
        <p:spPr>
          <a:xfrm>
            <a:off x="1335640" y="18388"/>
            <a:ext cx="9955659" cy="1101495"/>
          </a:xfrm>
        </p:spPr>
        <p:txBody>
          <a:bodyPr>
            <a:normAutofit/>
          </a:bodyPr>
          <a:lstStyle/>
          <a:p>
            <a:r>
              <a:rPr lang="en-US" sz="3600" b="1" dirty="0" smtClean="0">
                <a:solidFill>
                  <a:srgbClr val="093B37"/>
                </a:solidFill>
                <a:latin typeface="Verdana"/>
                <a:cs typeface="Verdana"/>
              </a:rPr>
              <a:t>Regional Reference Information Systems</a:t>
            </a:r>
            <a:endParaRPr lang="en-US" sz="3600" b="1" dirty="0">
              <a:solidFill>
                <a:schemeClr val="tx2">
                  <a:lumMod val="60000"/>
                  <a:lumOff val="40000"/>
                </a:schemeClr>
              </a:solidFill>
            </a:endParaRPr>
          </a:p>
        </p:txBody>
      </p:sp>
      <p:sp>
        <p:nvSpPr>
          <p:cNvPr id="2" name="Text Placeholder 1"/>
          <p:cNvSpPr>
            <a:spLocks noGrp="1"/>
          </p:cNvSpPr>
          <p:nvPr>
            <p:ph type="body" idx="1"/>
          </p:nvPr>
        </p:nvSpPr>
        <p:spPr>
          <a:xfrm>
            <a:off x="1957080" y="1911928"/>
            <a:ext cx="8712778" cy="4187536"/>
          </a:xfrm>
        </p:spPr>
        <p:txBody>
          <a:bodyPr>
            <a:normAutofit/>
          </a:bodyPr>
          <a:lstStyle/>
          <a:p>
            <a:r>
              <a:rPr lang="en-US" dirty="0"/>
              <a:t>Caribbean Gateway</a:t>
            </a:r>
          </a:p>
          <a:p>
            <a:r>
              <a:rPr lang="en-US" dirty="0"/>
              <a:t>Pacific Islands Protected Areas Portal</a:t>
            </a:r>
          </a:p>
          <a:p>
            <a:r>
              <a:rPr lang="en-US" dirty="0"/>
              <a:t>SADC TFCA Portal</a:t>
            </a:r>
          </a:p>
          <a:p>
            <a:r>
              <a:rPr lang="en-US" dirty="0"/>
              <a:t>IGAD and Biodiversity Management </a:t>
            </a:r>
            <a:r>
              <a:rPr lang="en-US" dirty="0" err="1"/>
              <a:t>Programme</a:t>
            </a:r>
            <a:r>
              <a:rPr lang="en-US" dirty="0"/>
              <a:t> legacy</a:t>
            </a:r>
          </a:p>
          <a:p>
            <a:r>
              <a:rPr lang="en-US" dirty="0"/>
              <a:t>OFAC </a:t>
            </a:r>
          </a:p>
          <a:p>
            <a:r>
              <a:rPr lang="en-US" dirty="0" smtClean="0"/>
              <a:t>RCMRD</a:t>
            </a:r>
            <a:endParaRPr lang="en-US" dirty="0"/>
          </a:p>
          <a:p>
            <a:r>
              <a:rPr lang="en-US" dirty="0"/>
              <a:t>BIOPAMA2 </a:t>
            </a:r>
            <a:r>
              <a:rPr lang="mr-IN" dirty="0"/>
              <a:t>–</a:t>
            </a:r>
            <a:r>
              <a:rPr lang="en-US" dirty="0"/>
              <a:t> technical support contracts</a:t>
            </a:r>
          </a:p>
        </p:txBody>
      </p:sp>
    </p:spTree>
    <p:extLst>
      <p:ext uri="{BB962C8B-B14F-4D97-AF65-F5344CB8AC3E}">
        <p14:creationId xmlns:p14="http://schemas.microsoft.com/office/powerpoint/2010/main" val="393832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smtClean="0"/>
              <a:t>BIOPAMA PPT Template</a:t>
            </a:r>
            <a:endParaRPr lang="en-US" dirty="0"/>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26770" y="-4374"/>
            <a:ext cx="10651067" cy="6862374"/>
          </a:xfrm>
          <a:prstGeom prst="rect">
            <a:avLst/>
          </a:prstGeom>
        </p:spPr>
      </p:pic>
    </p:spTree>
    <p:extLst>
      <p:ext uri="{BB962C8B-B14F-4D97-AF65-F5344CB8AC3E}">
        <p14:creationId xmlns:p14="http://schemas.microsoft.com/office/powerpoint/2010/main" val="23299779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p:cNvSpPr>
            <a:spLocks noGrp="1"/>
          </p:cNvSpPr>
          <p:nvPr>
            <p:ph type="title"/>
          </p:nvPr>
        </p:nvSpPr>
        <p:spPr>
          <a:xfrm>
            <a:off x="1335640" y="18388"/>
            <a:ext cx="9955659" cy="1101495"/>
          </a:xfrm>
        </p:spPr>
        <p:txBody>
          <a:bodyPr>
            <a:normAutofit/>
          </a:bodyPr>
          <a:lstStyle/>
          <a:p>
            <a:r>
              <a:rPr lang="en-US" sz="3600" b="1" dirty="0" smtClean="0">
                <a:solidFill>
                  <a:srgbClr val="093B37"/>
                </a:solidFill>
                <a:latin typeface="Verdana"/>
                <a:cs typeface="Verdana"/>
              </a:rPr>
              <a:t>Ecosystem Services</a:t>
            </a:r>
            <a:endParaRPr lang="en-US" sz="3600" b="1" dirty="0">
              <a:solidFill>
                <a:schemeClr val="tx2">
                  <a:lumMod val="60000"/>
                  <a:lumOff val="40000"/>
                </a:schemeClr>
              </a:solidFill>
            </a:endParaRPr>
          </a:p>
        </p:txBody>
      </p:sp>
      <p:sp>
        <p:nvSpPr>
          <p:cNvPr id="4" name="Content Placeholder 4"/>
          <p:cNvSpPr>
            <a:spLocks noGrp="1"/>
          </p:cNvSpPr>
          <p:nvPr>
            <p:ph type="body" idx="1"/>
          </p:nvPr>
        </p:nvSpPr>
        <p:spPr>
          <a:xfrm>
            <a:off x="301336" y="1527463"/>
            <a:ext cx="11890664" cy="4312227"/>
          </a:xfrm>
        </p:spPr>
        <p:txBody>
          <a:bodyPr>
            <a:normAutofit fontScale="92500" lnSpcReduction="10000"/>
          </a:bodyPr>
          <a:lstStyle/>
          <a:p>
            <a:pPr algn="l"/>
            <a:r>
              <a:rPr lang="en-US" dirty="0" smtClean="0"/>
              <a:t>Review scientific ecosystem service literature for the ACP-countries</a:t>
            </a:r>
          </a:p>
          <a:p>
            <a:pPr lvl="1"/>
            <a:r>
              <a:rPr lang="en-US" dirty="0" smtClean="0"/>
              <a:t>Paper draft for the Pacific region finalized, to be submitted</a:t>
            </a:r>
          </a:p>
          <a:p>
            <a:pPr lvl="1"/>
            <a:r>
              <a:rPr lang="en-US" dirty="0" smtClean="0"/>
              <a:t>Evaluation of the literature for the Caribbean and African region, to be summarized in a paper draft</a:t>
            </a:r>
          </a:p>
          <a:p>
            <a:pPr algn="l"/>
            <a:r>
              <a:rPr lang="en-US" dirty="0" smtClean="0"/>
              <a:t>Contribution to a guideline on PA economic impact assessment</a:t>
            </a:r>
          </a:p>
          <a:p>
            <a:pPr lvl="1"/>
            <a:r>
              <a:rPr lang="en-US" dirty="0" smtClean="0"/>
              <a:t>Full draft of the guideline book</a:t>
            </a:r>
          </a:p>
          <a:p>
            <a:pPr lvl="1"/>
            <a:r>
              <a:rPr lang="en-US" dirty="0" smtClean="0"/>
              <a:t>Internal review of the single chapters</a:t>
            </a:r>
          </a:p>
          <a:p>
            <a:pPr lvl="1"/>
            <a:r>
              <a:rPr lang="en-US" dirty="0" smtClean="0"/>
              <a:t>Publication planed for end of the year</a:t>
            </a:r>
          </a:p>
          <a:p>
            <a:pPr algn="l"/>
            <a:r>
              <a:rPr lang="en-US" dirty="0" smtClean="0"/>
              <a:t>Global Database Protected Areas Visitors (GD-PAVIS)</a:t>
            </a:r>
            <a:endParaRPr lang="en-US" dirty="0"/>
          </a:p>
          <a:p>
            <a:pPr lvl="1"/>
            <a:r>
              <a:rPr lang="en-US" dirty="0" smtClean="0"/>
              <a:t>Finalized database </a:t>
            </a:r>
            <a:r>
              <a:rPr lang="en-US" dirty="0"/>
              <a:t>schema</a:t>
            </a:r>
          </a:p>
          <a:p>
            <a:pPr lvl="1"/>
            <a:r>
              <a:rPr lang="en-US" dirty="0" smtClean="0"/>
              <a:t>Filling the database with participating countries </a:t>
            </a:r>
          </a:p>
          <a:p>
            <a:pPr lvl="1"/>
            <a:r>
              <a:rPr lang="en-US" dirty="0" smtClean="0"/>
              <a:t>Presenting the database structure on </a:t>
            </a:r>
            <a:r>
              <a:rPr lang="en-US" dirty="0">
                <a:hlinkClick r:id="rId3"/>
              </a:rPr>
              <a:t>MMV </a:t>
            </a:r>
            <a:r>
              <a:rPr lang="en-US" dirty="0" smtClean="0">
                <a:hlinkClick r:id="rId3"/>
              </a:rPr>
              <a:t>conference</a:t>
            </a:r>
            <a:endParaRPr lang="en-US" dirty="0" smtClean="0"/>
          </a:p>
          <a:p>
            <a:pPr algn="l"/>
            <a:r>
              <a:rPr lang="en-US" dirty="0"/>
              <a:t>Ecosystem service assessment of case study PAs in the ACP </a:t>
            </a:r>
            <a:r>
              <a:rPr lang="en-US" dirty="0" smtClean="0"/>
              <a:t>countries</a:t>
            </a:r>
          </a:p>
          <a:p>
            <a:pPr lvl="1"/>
            <a:r>
              <a:rPr lang="en-US" dirty="0" smtClean="0"/>
              <a:t>Collaboration with researchers on elaborating ES assessment approaches</a:t>
            </a:r>
            <a:endParaRPr lang="en-US" dirty="0"/>
          </a:p>
        </p:txBody>
      </p:sp>
    </p:spTree>
    <p:extLst>
      <p:ext uri="{BB962C8B-B14F-4D97-AF65-F5344CB8AC3E}">
        <p14:creationId xmlns:p14="http://schemas.microsoft.com/office/powerpoint/2010/main" val="20212854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p:cNvSpPr>
            <a:spLocks noGrp="1"/>
          </p:cNvSpPr>
          <p:nvPr>
            <p:ph type="title"/>
          </p:nvPr>
        </p:nvSpPr>
        <p:spPr>
          <a:xfrm>
            <a:off x="1335640" y="18388"/>
            <a:ext cx="9955659" cy="759019"/>
          </a:xfrm>
        </p:spPr>
        <p:txBody>
          <a:bodyPr>
            <a:normAutofit/>
          </a:bodyPr>
          <a:lstStyle/>
          <a:p>
            <a:r>
              <a:rPr lang="en-US" sz="3600" b="1" dirty="0" smtClean="0">
                <a:solidFill>
                  <a:srgbClr val="093B37"/>
                </a:solidFill>
                <a:latin typeface="Verdana"/>
                <a:cs typeface="Verdana"/>
              </a:rPr>
              <a:t>Terrestrial PAs</a:t>
            </a:r>
            <a:endParaRPr lang="en-US" sz="3600" b="1" dirty="0">
              <a:solidFill>
                <a:schemeClr val="tx2">
                  <a:lumMod val="60000"/>
                  <a:lumOff val="40000"/>
                </a:schemeClr>
              </a:solidFill>
            </a:endParaRPr>
          </a:p>
        </p:txBody>
      </p:sp>
      <p:sp>
        <p:nvSpPr>
          <p:cNvPr id="2" name="Text Placeholder 1"/>
          <p:cNvSpPr>
            <a:spLocks noGrp="1"/>
          </p:cNvSpPr>
          <p:nvPr>
            <p:ph type="body" idx="1"/>
          </p:nvPr>
        </p:nvSpPr>
        <p:spPr/>
        <p:txBody>
          <a:bodyPr/>
          <a:lstStyle/>
          <a:p>
            <a:endParaRPr lang="en-US"/>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39000" y="2854351"/>
            <a:ext cx="2413991" cy="1682031"/>
          </a:xfrm>
          <a:prstGeom prst="rect">
            <a:avLst/>
          </a:prstGeom>
        </p:spPr>
      </p:pic>
      <p:sp>
        <p:nvSpPr>
          <p:cNvPr id="5" name="Title 3"/>
          <p:cNvSpPr txBox="1">
            <a:spLocks/>
          </p:cNvSpPr>
          <p:nvPr/>
        </p:nvSpPr>
        <p:spPr>
          <a:xfrm>
            <a:off x="358957" y="1030307"/>
            <a:ext cx="4116388" cy="858100"/>
          </a:xfrm>
          <a:prstGeom prst="rect">
            <a:avLst/>
          </a:prstGeom>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4800" kern="1200">
                <a:solidFill>
                  <a:srgbClr val="90C14E"/>
                </a:solidFill>
                <a:latin typeface="Franklin Gothic Demi" charset="0"/>
                <a:ea typeface="Franklin Gothic Demi" charset="0"/>
                <a:cs typeface="Franklin Gothic Demi" charset="0"/>
              </a:defRPr>
            </a:lvl1pPr>
          </a:lstStyle>
          <a:p>
            <a:r>
              <a:rPr lang="en-US" smtClean="0"/>
              <a:t>Pressures in Africa’s Key Landscapes for Conservation</a:t>
            </a:r>
            <a:endParaRPr lang="en-US" dirty="0"/>
          </a:p>
        </p:txBody>
      </p:sp>
      <p:sp>
        <p:nvSpPr>
          <p:cNvPr id="7" name="Text Placeholder 5"/>
          <p:cNvSpPr txBox="1">
            <a:spLocks/>
          </p:cNvSpPr>
          <p:nvPr/>
        </p:nvSpPr>
        <p:spPr>
          <a:xfrm>
            <a:off x="410577" y="2001513"/>
            <a:ext cx="4116388" cy="300635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rgbClr val="679D97"/>
                </a:solidFill>
                <a:latin typeface="Franklin Gothic Book" charset="0"/>
                <a:ea typeface="Franklin Gothic Book" charset="0"/>
                <a:cs typeface="Franklin Gothic Book" charset="0"/>
              </a:defRPr>
            </a:lvl1pPr>
            <a:lvl2pPr marL="685800" indent="-228600" algn="l" defTabSz="914400" rtl="0" eaLnBrk="1" latinLnBrk="0" hangingPunct="1">
              <a:lnSpc>
                <a:spcPct val="90000"/>
              </a:lnSpc>
              <a:spcBef>
                <a:spcPts val="500"/>
              </a:spcBef>
              <a:buFont typeface="Arial"/>
              <a:buChar char="•"/>
              <a:defRPr sz="2400" kern="1200">
                <a:solidFill>
                  <a:srgbClr val="679D97"/>
                </a:solidFill>
                <a:latin typeface="Franklin Gothic Book" charset="0"/>
                <a:ea typeface="Franklin Gothic Book" charset="0"/>
                <a:cs typeface="Franklin Gothic Book" charset="0"/>
              </a:defRPr>
            </a:lvl2pPr>
            <a:lvl3pPr marL="1143000" indent="-228600" algn="l" defTabSz="914400" rtl="0" eaLnBrk="1" latinLnBrk="0" hangingPunct="1">
              <a:lnSpc>
                <a:spcPct val="90000"/>
              </a:lnSpc>
              <a:spcBef>
                <a:spcPts val="500"/>
              </a:spcBef>
              <a:buFont typeface="Arial"/>
              <a:buChar char="•"/>
              <a:defRPr sz="2000" kern="1200">
                <a:solidFill>
                  <a:srgbClr val="679D97"/>
                </a:solidFill>
                <a:latin typeface="Franklin Gothic Book" charset="0"/>
                <a:ea typeface="Franklin Gothic Book" charset="0"/>
                <a:cs typeface="Franklin Gothic Book" charset="0"/>
              </a:defRPr>
            </a:lvl3pPr>
            <a:lvl4pPr marL="1600200" indent="-228600" algn="l" defTabSz="914400" rtl="0" eaLnBrk="1" latinLnBrk="0" hangingPunct="1">
              <a:lnSpc>
                <a:spcPct val="90000"/>
              </a:lnSpc>
              <a:spcBef>
                <a:spcPts val="500"/>
              </a:spcBef>
              <a:buFont typeface="Arial"/>
              <a:buChar char="•"/>
              <a:defRPr sz="1800" kern="1200">
                <a:solidFill>
                  <a:srgbClr val="679D97"/>
                </a:solidFill>
                <a:latin typeface="Franklin Gothic Book" charset="0"/>
                <a:ea typeface="Franklin Gothic Book" charset="0"/>
                <a:cs typeface="Franklin Gothic Book" charset="0"/>
              </a:defRPr>
            </a:lvl4pPr>
            <a:lvl5pPr marL="2057400" indent="-228600" algn="l" defTabSz="914400" rtl="0" eaLnBrk="1" latinLnBrk="0" hangingPunct="1">
              <a:lnSpc>
                <a:spcPct val="90000"/>
              </a:lnSpc>
              <a:spcBef>
                <a:spcPts val="500"/>
              </a:spcBef>
              <a:buFont typeface="Arial"/>
              <a:buChar char="•"/>
              <a:defRPr sz="1800" kern="1200">
                <a:solidFill>
                  <a:srgbClr val="679D97"/>
                </a:solidFill>
                <a:latin typeface="Franklin Gothic Book" charset="0"/>
                <a:ea typeface="Franklin Gothic Book"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smtClean="0"/>
              <a:t>Aims and scope of tasks</a:t>
            </a:r>
          </a:p>
          <a:p>
            <a:pPr marL="285750" indent="-285750">
              <a:buFont typeface="Arial" panose="020B0604020202020204" pitchFamily="34" charset="0"/>
              <a:buChar char="•"/>
            </a:pPr>
            <a:r>
              <a:rPr lang="en-US" sz="2000" dirty="0" smtClean="0"/>
              <a:t>Visualize and quantify global change issues at KLC level</a:t>
            </a:r>
          </a:p>
          <a:p>
            <a:r>
              <a:rPr lang="en-US" sz="2000" dirty="0" smtClean="0"/>
              <a:t>Impact and next steps</a:t>
            </a:r>
          </a:p>
        </p:txBody>
      </p:sp>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645973" y="2854350"/>
            <a:ext cx="2374609" cy="1682031"/>
          </a:xfrm>
          <a:prstGeom prst="rect">
            <a:avLst/>
          </a:prstGeom>
        </p:spPr>
      </p:pic>
      <p:pic>
        <p:nvPicPr>
          <p:cNvPr id="10" name="Content Placeholder 1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640292" y="1175901"/>
            <a:ext cx="2412062" cy="1682031"/>
          </a:xfrm>
          <a:prstGeom prst="rect">
            <a:avLst/>
          </a:prstGeom>
        </p:spPr>
      </p:pic>
      <p:pic>
        <p:nvPicPr>
          <p:cNvPr id="11" name="Picture 1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228230" y="1182243"/>
            <a:ext cx="2412062" cy="1682031"/>
          </a:xfrm>
          <a:prstGeom prst="rect">
            <a:avLst/>
          </a:prstGeom>
        </p:spPr>
      </p:pic>
      <p:pic>
        <p:nvPicPr>
          <p:cNvPr id="12" name="Picture 11"/>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829213" y="1189189"/>
            <a:ext cx="2424761" cy="1682031"/>
          </a:xfrm>
          <a:prstGeom prst="rect">
            <a:avLst/>
          </a:prstGeom>
        </p:spPr>
      </p:pic>
      <p:pic>
        <p:nvPicPr>
          <p:cNvPr id="13" name="Picture 12"/>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912291" y="4536382"/>
            <a:ext cx="2356649" cy="2197269"/>
          </a:xfrm>
          <a:prstGeom prst="rect">
            <a:avLst/>
          </a:prstGeom>
        </p:spPr>
      </p:pic>
      <p:sp>
        <p:nvSpPr>
          <p:cNvPr id="14" name="Text Placeholder 5"/>
          <p:cNvSpPr txBox="1">
            <a:spLocks/>
          </p:cNvSpPr>
          <p:nvPr/>
        </p:nvSpPr>
        <p:spPr>
          <a:xfrm>
            <a:off x="4829213" y="840695"/>
            <a:ext cx="7210096" cy="30933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a:buNone/>
              <a:defRPr sz="1600" kern="1200">
                <a:solidFill>
                  <a:srgbClr val="679D97"/>
                </a:solidFill>
                <a:latin typeface="Franklin Gothic Book" charset="0"/>
                <a:ea typeface="Franklin Gothic Book" charset="0"/>
                <a:cs typeface="Franklin Gothic Book" charset="0"/>
              </a:defRPr>
            </a:lvl1pPr>
            <a:lvl2pPr marL="457200" indent="0" algn="l" defTabSz="914400" rtl="0" eaLnBrk="1" latinLnBrk="0" hangingPunct="1">
              <a:lnSpc>
                <a:spcPct val="90000"/>
              </a:lnSpc>
              <a:spcBef>
                <a:spcPts val="500"/>
              </a:spcBef>
              <a:buFont typeface="Arial"/>
              <a:buNone/>
              <a:defRPr sz="1400" kern="1200">
                <a:solidFill>
                  <a:srgbClr val="679D97"/>
                </a:solidFill>
                <a:latin typeface="Franklin Gothic Book" charset="0"/>
                <a:ea typeface="Franklin Gothic Book" charset="0"/>
                <a:cs typeface="Franklin Gothic Book" charset="0"/>
              </a:defRPr>
            </a:lvl2pPr>
            <a:lvl3pPr marL="914400" indent="0" algn="l" defTabSz="914400" rtl="0" eaLnBrk="1" latinLnBrk="0" hangingPunct="1">
              <a:lnSpc>
                <a:spcPct val="90000"/>
              </a:lnSpc>
              <a:spcBef>
                <a:spcPts val="500"/>
              </a:spcBef>
              <a:buFont typeface="Arial"/>
              <a:buNone/>
              <a:defRPr sz="1200" kern="1200">
                <a:solidFill>
                  <a:srgbClr val="679D97"/>
                </a:solidFill>
                <a:latin typeface="Franklin Gothic Book" charset="0"/>
                <a:ea typeface="Franklin Gothic Book" charset="0"/>
                <a:cs typeface="Franklin Gothic Book" charset="0"/>
              </a:defRPr>
            </a:lvl3pPr>
            <a:lvl4pPr marL="1371600" indent="0" algn="l" defTabSz="914400" rtl="0" eaLnBrk="1" latinLnBrk="0" hangingPunct="1">
              <a:lnSpc>
                <a:spcPct val="90000"/>
              </a:lnSpc>
              <a:spcBef>
                <a:spcPts val="500"/>
              </a:spcBef>
              <a:buFont typeface="Arial"/>
              <a:buNone/>
              <a:defRPr sz="1000" kern="1200">
                <a:solidFill>
                  <a:srgbClr val="679D97"/>
                </a:solidFill>
                <a:latin typeface="Franklin Gothic Book" charset="0"/>
                <a:ea typeface="Franklin Gothic Book" charset="0"/>
                <a:cs typeface="Franklin Gothic Book" charset="0"/>
              </a:defRPr>
            </a:lvl4pPr>
            <a:lvl5pPr marL="1828800" indent="0" algn="l" defTabSz="914400" rtl="0" eaLnBrk="1" latinLnBrk="0" hangingPunct="1">
              <a:lnSpc>
                <a:spcPct val="90000"/>
              </a:lnSpc>
              <a:spcBef>
                <a:spcPts val="500"/>
              </a:spcBef>
              <a:buFont typeface="Arial"/>
              <a:buNone/>
              <a:defRPr sz="1000" kern="1200">
                <a:solidFill>
                  <a:srgbClr val="679D97"/>
                </a:solidFill>
                <a:latin typeface="Franklin Gothic Book" charset="0"/>
                <a:ea typeface="Franklin Gothic Book" charset="0"/>
                <a:cs typeface="Franklin Gothic Book" charset="0"/>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r>
              <a:rPr lang="en-US" dirty="0" smtClean="0"/>
              <a:t>Example KLC: Rift Valley Lakes WHS - Natron</a:t>
            </a:r>
            <a:endParaRPr lang="en-US" dirty="0"/>
          </a:p>
        </p:txBody>
      </p:sp>
      <p:sp>
        <p:nvSpPr>
          <p:cNvPr id="15" name="Text Placeholder 5"/>
          <p:cNvSpPr txBox="1">
            <a:spLocks/>
          </p:cNvSpPr>
          <p:nvPr/>
        </p:nvSpPr>
        <p:spPr>
          <a:xfrm>
            <a:off x="4829213" y="2847945"/>
            <a:ext cx="2424761" cy="61190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1600" kern="1200">
                <a:solidFill>
                  <a:srgbClr val="679D97"/>
                </a:solidFill>
                <a:latin typeface="Franklin Gothic Book" charset="0"/>
                <a:ea typeface="Franklin Gothic Book" charset="0"/>
                <a:cs typeface="Franklin Gothic Book" charset="0"/>
              </a:defRPr>
            </a:lvl1pPr>
            <a:lvl2pPr marL="457200" indent="0" algn="l" defTabSz="914400" rtl="0" eaLnBrk="1" latinLnBrk="0" hangingPunct="1">
              <a:lnSpc>
                <a:spcPct val="90000"/>
              </a:lnSpc>
              <a:spcBef>
                <a:spcPts val="500"/>
              </a:spcBef>
              <a:buFont typeface="Arial"/>
              <a:buNone/>
              <a:defRPr sz="1400" kern="1200">
                <a:solidFill>
                  <a:srgbClr val="679D97"/>
                </a:solidFill>
                <a:latin typeface="Franklin Gothic Book" charset="0"/>
                <a:ea typeface="Franklin Gothic Book" charset="0"/>
                <a:cs typeface="Franklin Gothic Book" charset="0"/>
              </a:defRPr>
            </a:lvl2pPr>
            <a:lvl3pPr marL="914400" indent="0" algn="l" defTabSz="914400" rtl="0" eaLnBrk="1" latinLnBrk="0" hangingPunct="1">
              <a:lnSpc>
                <a:spcPct val="90000"/>
              </a:lnSpc>
              <a:spcBef>
                <a:spcPts val="500"/>
              </a:spcBef>
              <a:buFont typeface="Arial"/>
              <a:buNone/>
              <a:defRPr sz="1200" kern="1200">
                <a:solidFill>
                  <a:srgbClr val="679D97"/>
                </a:solidFill>
                <a:latin typeface="Franklin Gothic Book" charset="0"/>
                <a:ea typeface="Franklin Gothic Book" charset="0"/>
                <a:cs typeface="Franklin Gothic Book" charset="0"/>
              </a:defRPr>
            </a:lvl3pPr>
            <a:lvl4pPr marL="1371600" indent="0" algn="l" defTabSz="914400" rtl="0" eaLnBrk="1" latinLnBrk="0" hangingPunct="1">
              <a:lnSpc>
                <a:spcPct val="90000"/>
              </a:lnSpc>
              <a:spcBef>
                <a:spcPts val="500"/>
              </a:spcBef>
              <a:buFont typeface="Arial"/>
              <a:buNone/>
              <a:defRPr sz="1000" kern="1200">
                <a:solidFill>
                  <a:srgbClr val="679D97"/>
                </a:solidFill>
                <a:latin typeface="Franklin Gothic Book" charset="0"/>
                <a:ea typeface="Franklin Gothic Book" charset="0"/>
                <a:cs typeface="Franklin Gothic Book" charset="0"/>
              </a:defRPr>
            </a:lvl4pPr>
            <a:lvl5pPr marL="1828800" indent="0" algn="l" defTabSz="914400" rtl="0" eaLnBrk="1" latinLnBrk="0" hangingPunct="1">
              <a:lnSpc>
                <a:spcPct val="90000"/>
              </a:lnSpc>
              <a:spcBef>
                <a:spcPts val="500"/>
              </a:spcBef>
              <a:buFont typeface="Arial"/>
              <a:buNone/>
              <a:defRPr sz="1000" kern="1200">
                <a:solidFill>
                  <a:srgbClr val="679D97"/>
                </a:solidFill>
                <a:latin typeface="Franklin Gothic Book" charset="0"/>
                <a:ea typeface="Franklin Gothic Book" charset="0"/>
                <a:cs typeface="Franklin Gothic Book" charset="0"/>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r>
              <a:rPr lang="en-US" dirty="0" smtClean="0"/>
              <a:t>Comparison to other KLCs in East Africa</a:t>
            </a:r>
            <a:endParaRPr lang="en-US" dirty="0"/>
          </a:p>
        </p:txBody>
      </p:sp>
      <p:sp>
        <p:nvSpPr>
          <p:cNvPr id="16" name="Text Placeholder 5"/>
          <p:cNvSpPr txBox="1">
            <a:spLocks/>
          </p:cNvSpPr>
          <p:nvPr/>
        </p:nvSpPr>
        <p:spPr>
          <a:xfrm>
            <a:off x="4912291" y="3987763"/>
            <a:ext cx="2424761" cy="61190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1600" kern="1200">
                <a:solidFill>
                  <a:srgbClr val="679D97"/>
                </a:solidFill>
                <a:latin typeface="Franklin Gothic Book" charset="0"/>
                <a:ea typeface="Franklin Gothic Book" charset="0"/>
                <a:cs typeface="Franklin Gothic Book" charset="0"/>
              </a:defRPr>
            </a:lvl1pPr>
            <a:lvl2pPr marL="457200" indent="0" algn="l" defTabSz="914400" rtl="0" eaLnBrk="1" latinLnBrk="0" hangingPunct="1">
              <a:lnSpc>
                <a:spcPct val="90000"/>
              </a:lnSpc>
              <a:spcBef>
                <a:spcPts val="500"/>
              </a:spcBef>
              <a:buFont typeface="Arial"/>
              <a:buNone/>
              <a:defRPr sz="1400" kern="1200">
                <a:solidFill>
                  <a:srgbClr val="679D97"/>
                </a:solidFill>
                <a:latin typeface="Franklin Gothic Book" charset="0"/>
                <a:ea typeface="Franklin Gothic Book" charset="0"/>
                <a:cs typeface="Franklin Gothic Book" charset="0"/>
              </a:defRPr>
            </a:lvl2pPr>
            <a:lvl3pPr marL="914400" indent="0" algn="l" defTabSz="914400" rtl="0" eaLnBrk="1" latinLnBrk="0" hangingPunct="1">
              <a:lnSpc>
                <a:spcPct val="90000"/>
              </a:lnSpc>
              <a:spcBef>
                <a:spcPts val="500"/>
              </a:spcBef>
              <a:buFont typeface="Arial"/>
              <a:buNone/>
              <a:defRPr sz="1200" kern="1200">
                <a:solidFill>
                  <a:srgbClr val="679D97"/>
                </a:solidFill>
                <a:latin typeface="Franklin Gothic Book" charset="0"/>
                <a:ea typeface="Franklin Gothic Book" charset="0"/>
                <a:cs typeface="Franklin Gothic Book" charset="0"/>
              </a:defRPr>
            </a:lvl3pPr>
            <a:lvl4pPr marL="1371600" indent="0" algn="l" defTabSz="914400" rtl="0" eaLnBrk="1" latinLnBrk="0" hangingPunct="1">
              <a:lnSpc>
                <a:spcPct val="90000"/>
              </a:lnSpc>
              <a:spcBef>
                <a:spcPts val="500"/>
              </a:spcBef>
              <a:buFont typeface="Arial"/>
              <a:buNone/>
              <a:defRPr sz="1000" kern="1200">
                <a:solidFill>
                  <a:srgbClr val="679D97"/>
                </a:solidFill>
                <a:latin typeface="Franklin Gothic Book" charset="0"/>
                <a:ea typeface="Franklin Gothic Book" charset="0"/>
                <a:cs typeface="Franklin Gothic Book" charset="0"/>
              </a:defRPr>
            </a:lvl4pPr>
            <a:lvl5pPr marL="1828800" indent="0" algn="l" defTabSz="914400" rtl="0" eaLnBrk="1" latinLnBrk="0" hangingPunct="1">
              <a:lnSpc>
                <a:spcPct val="90000"/>
              </a:lnSpc>
              <a:spcBef>
                <a:spcPts val="500"/>
              </a:spcBef>
              <a:buFont typeface="Arial"/>
              <a:buNone/>
              <a:defRPr sz="1000" kern="1200">
                <a:solidFill>
                  <a:srgbClr val="679D97"/>
                </a:solidFill>
                <a:latin typeface="Franklin Gothic Book" charset="0"/>
                <a:ea typeface="Franklin Gothic Book" charset="0"/>
                <a:cs typeface="Franklin Gothic Book" charset="0"/>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r>
              <a:rPr lang="en-US" dirty="0" smtClean="0"/>
              <a:t>Information on global change issues (WAD3)</a:t>
            </a:r>
            <a:endParaRPr lang="en-US" dirty="0"/>
          </a:p>
        </p:txBody>
      </p:sp>
      <p:sp>
        <p:nvSpPr>
          <p:cNvPr id="17" name="Rectangle 16"/>
          <p:cNvSpPr/>
          <p:nvPr/>
        </p:nvSpPr>
        <p:spPr>
          <a:xfrm>
            <a:off x="5110163" y="2155031"/>
            <a:ext cx="819150" cy="73819"/>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486649" y="1337090"/>
            <a:ext cx="840582" cy="73819"/>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98856" y="1602219"/>
            <a:ext cx="835434" cy="73819"/>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500938" y="3019121"/>
            <a:ext cx="845342" cy="73819"/>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873456" y="3191307"/>
            <a:ext cx="835434" cy="73819"/>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55794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p:cNvSpPr>
            <a:spLocks noGrp="1"/>
          </p:cNvSpPr>
          <p:nvPr>
            <p:ph type="title"/>
          </p:nvPr>
        </p:nvSpPr>
        <p:spPr>
          <a:xfrm>
            <a:off x="1335640" y="18388"/>
            <a:ext cx="9955659" cy="1101495"/>
          </a:xfrm>
        </p:spPr>
        <p:txBody>
          <a:bodyPr>
            <a:normAutofit/>
          </a:bodyPr>
          <a:lstStyle/>
          <a:p>
            <a:r>
              <a:rPr lang="en-US" sz="3600" b="1" dirty="0" smtClean="0">
                <a:solidFill>
                  <a:srgbClr val="093B37"/>
                </a:solidFill>
                <a:latin typeface="Verdana"/>
                <a:cs typeface="Verdana"/>
              </a:rPr>
              <a:t>IMET</a:t>
            </a:r>
            <a:endParaRPr lang="en-US" sz="3600" b="1" dirty="0">
              <a:solidFill>
                <a:schemeClr val="tx2">
                  <a:lumMod val="60000"/>
                  <a:lumOff val="40000"/>
                </a:schemeClr>
              </a:solidFill>
            </a:endParaRPr>
          </a:p>
        </p:txBody>
      </p:sp>
      <p:sp>
        <p:nvSpPr>
          <p:cNvPr id="2" name="Text Placeholder 1"/>
          <p:cNvSpPr>
            <a:spLocks noGrp="1"/>
          </p:cNvSpPr>
          <p:nvPr>
            <p:ph type="body" idx="1"/>
          </p:nvPr>
        </p:nvSpPr>
        <p:spPr/>
        <p:txBody>
          <a:bodyPr/>
          <a:lstStyle/>
          <a:p>
            <a:endParaRPr lang="en-US"/>
          </a:p>
        </p:txBody>
      </p:sp>
      <p:pic>
        <p:nvPicPr>
          <p:cNvPr id="4" name="Picture 3"/>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982" y="1112202"/>
            <a:ext cx="5452110" cy="4633595"/>
          </a:xfrm>
          <a:prstGeom prst="rect">
            <a:avLst/>
          </a:prstGeom>
          <a:noFill/>
        </p:spPr>
      </p:pic>
      <p:pic>
        <p:nvPicPr>
          <p:cNvPr id="5" name="Picture 4" descr="East/South Africa | Burundi - Mozilla Firefox"/>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367328" y="855143"/>
            <a:ext cx="4502926" cy="4890654"/>
          </a:xfrm>
          <a:prstGeom prst="rect">
            <a:avLst/>
          </a:prstGeom>
        </p:spPr>
      </p:pic>
    </p:spTree>
    <p:extLst>
      <p:ext uri="{BB962C8B-B14F-4D97-AF65-F5344CB8AC3E}">
        <p14:creationId xmlns:p14="http://schemas.microsoft.com/office/powerpoint/2010/main" val="18306643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6266" y="248389"/>
            <a:ext cx="7044267" cy="6220144"/>
          </a:xfrm>
          <a:prstGeom prst="rect">
            <a:avLst/>
          </a:prstGeom>
        </p:spPr>
      </p:pic>
      <p:sp>
        <p:nvSpPr>
          <p:cNvPr id="6" name="Title 8"/>
          <p:cNvSpPr>
            <a:spLocks noGrp="1"/>
          </p:cNvSpPr>
          <p:nvPr>
            <p:ph type="title"/>
          </p:nvPr>
        </p:nvSpPr>
        <p:spPr>
          <a:xfrm>
            <a:off x="3943373" y="0"/>
            <a:ext cx="9955659" cy="1101495"/>
          </a:xfrm>
        </p:spPr>
        <p:txBody>
          <a:bodyPr>
            <a:normAutofit/>
          </a:bodyPr>
          <a:lstStyle/>
          <a:p>
            <a:r>
              <a:rPr lang="en-US" sz="3600" b="1" dirty="0" smtClean="0">
                <a:solidFill>
                  <a:srgbClr val="093B37"/>
                </a:solidFill>
                <a:latin typeface="Verdana"/>
                <a:cs typeface="Verdana"/>
              </a:rPr>
              <a:t>PAME</a:t>
            </a:r>
            <a:endParaRPr lang="en-US" sz="3600" b="1" dirty="0">
              <a:solidFill>
                <a:schemeClr val="tx2">
                  <a:lumMod val="60000"/>
                  <a:lumOff val="40000"/>
                </a:schemeClr>
              </a:solidFill>
            </a:endParaRPr>
          </a:p>
        </p:txBody>
      </p:sp>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95999" y="2300269"/>
            <a:ext cx="6096001" cy="3287731"/>
          </a:xfrm>
          <a:prstGeom prst="rect">
            <a:avLst/>
          </a:prstGeom>
        </p:spPr>
      </p:pic>
    </p:spTree>
    <p:extLst>
      <p:ext uri="{BB962C8B-B14F-4D97-AF65-F5344CB8AC3E}">
        <p14:creationId xmlns:p14="http://schemas.microsoft.com/office/powerpoint/2010/main" val="14300167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p:cNvSpPr>
            <a:spLocks noGrp="1"/>
          </p:cNvSpPr>
          <p:nvPr>
            <p:ph type="title"/>
          </p:nvPr>
        </p:nvSpPr>
        <p:spPr>
          <a:xfrm>
            <a:off x="1335640" y="18388"/>
            <a:ext cx="9955659" cy="1101495"/>
          </a:xfrm>
        </p:spPr>
        <p:txBody>
          <a:bodyPr>
            <a:normAutofit/>
          </a:bodyPr>
          <a:lstStyle/>
          <a:p>
            <a:r>
              <a:rPr lang="en-US" sz="3600" b="1" dirty="0" smtClean="0">
                <a:solidFill>
                  <a:srgbClr val="093B37"/>
                </a:solidFill>
                <a:latin typeface="Verdana"/>
                <a:cs typeface="Verdana"/>
              </a:rPr>
              <a:t>PA Mapping </a:t>
            </a:r>
            <a:r>
              <a:rPr lang="en-US" sz="3600" b="1" smtClean="0">
                <a:solidFill>
                  <a:srgbClr val="093B37"/>
                </a:solidFill>
                <a:latin typeface="Verdana"/>
                <a:cs typeface="Verdana"/>
              </a:rPr>
              <a:t>Tools and Campaigns</a:t>
            </a:r>
            <a:endParaRPr lang="en-US" sz="3600" b="1" dirty="0">
              <a:solidFill>
                <a:schemeClr val="tx2">
                  <a:lumMod val="60000"/>
                  <a:lumOff val="40000"/>
                </a:schemeClr>
              </a:solidFill>
            </a:endParaRPr>
          </a:p>
        </p:txBody>
      </p:sp>
      <p:sp>
        <p:nvSpPr>
          <p:cNvPr id="9" name="Text Placeholder 8"/>
          <p:cNvSpPr>
            <a:spLocks noGrp="1"/>
          </p:cNvSpPr>
          <p:nvPr>
            <p:ph type="body" idx="1"/>
          </p:nvPr>
        </p:nvSpPr>
        <p:spPr>
          <a:xfrm>
            <a:off x="-76746" y="5964827"/>
            <a:ext cx="9246871" cy="1459546"/>
          </a:xfrm>
        </p:spPr>
        <p:txBody>
          <a:bodyPr/>
          <a:lstStyle/>
          <a:p>
            <a:endParaRPr lang="en-US"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52609" y="2250039"/>
            <a:ext cx="3188478" cy="1793519"/>
          </a:xfrm>
          <a:prstGeom prst="rect">
            <a:avLst/>
          </a:prstGeom>
        </p:spPr>
      </p:pic>
      <p:pic>
        <p:nvPicPr>
          <p:cNvPr id="5" name="Picture 4"/>
          <p:cNvPicPr/>
          <p:nvPr/>
        </p:nvPicPr>
        <p:blipFill rotWithShape="1">
          <a:blip r:embed="rId4" cstate="email">
            <a:extLst>
              <a:ext uri="{28A0092B-C50C-407E-A947-70E740481C1C}">
                <a14:useLocalDpi xmlns:a14="http://schemas.microsoft.com/office/drawing/2010/main"/>
              </a:ext>
            </a:extLst>
          </a:blip>
          <a:srcRect/>
          <a:stretch/>
        </p:blipFill>
        <p:spPr bwMode="auto">
          <a:xfrm>
            <a:off x="129112" y="1119884"/>
            <a:ext cx="8707788" cy="45983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231252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0349" y="184489"/>
            <a:ext cx="10896600" cy="993310"/>
          </a:xfrm>
        </p:spPr>
        <p:txBody>
          <a:bodyPr/>
          <a:lstStyle/>
          <a:p>
            <a:r>
              <a:rPr lang="en-US" dirty="0" err="1" smtClean="0"/>
              <a:t>StoryMap</a:t>
            </a:r>
            <a:r>
              <a:rPr lang="en-US" dirty="0" smtClean="0"/>
              <a:t> Narratives and </a:t>
            </a:r>
            <a:r>
              <a:rPr lang="en-US" dirty="0" err="1" smtClean="0"/>
              <a:t>Visualisations</a:t>
            </a:r>
            <a:endParaRPr lang="en-US" dirty="0"/>
          </a:p>
        </p:txBody>
      </p:sp>
      <p:sp>
        <p:nvSpPr>
          <p:cNvPr id="5" name="Rectangle 4"/>
          <p:cNvSpPr/>
          <p:nvPr/>
        </p:nvSpPr>
        <p:spPr>
          <a:xfrm>
            <a:off x="110246" y="6211669"/>
            <a:ext cx="8458987" cy="369332"/>
          </a:xfrm>
          <a:prstGeom prst="rect">
            <a:avLst/>
          </a:prstGeom>
        </p:spPr>
        <p:txBody>
          <a:bodyPr wrap="square">
            <a:spAutoFit/>
          </a:bodyPr>
          <a:lstStyle/>
          <a:p>
            <a:r>
              <a:rPr lang="en-US" dirty="0">
                <a:latin typeface="Verdana" charset="0"/>
                <a:ea typeface="Verdana" charset="0"/>
                <a:cs typeface="Verdana" charset="0"/>
                <a:hlinkClick r:id="rId3"/>
              </a:rPr>
              <a:t>http://rris.biopama.org/storymaps/Caribbean-Marine-Protected-Areas</a:t>
            </a:r>
            <a:endParaRPr lang="en-US" dirty="0">
              <a:latin typeface="Verdana" charset="0"/>
              <a:ea typeface="Verdana" charset="0"/>
              <a:cs typeface="Verdana" charset="0"/>
            </a:endParaRP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01847"/>
            <a:ext cx="12192000" cy="5956154"/>
          </a:xfrm>
          <a:prstGeom prst="rect">
            <a:avLst/>
          </a:prstGeom>
        </p:spPr>
      </p:pic>
    </p:spTree>
    <p:extLst>
      <p:ext uri="{BB962C8B-B14F-4D97-AF65-F5344CB8AC3E}">
        <p14:creationId xmlns:p14="http://schemas.microsoft.com/office/powerpoint/2010/main" val="17923587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6"/>
          <p:cNvSpPr/>
          <p:nvPr/>
        </p:nvSpPr>
        <p:spPr>
          <a:xfrm>
            <a:off x="94683" y="1458466"/>
            <a:ext cx="12002634" cy="4489167"/>
          </a:xfrm>
          <a:prstGeom prst="rect">
            <a:avLst/>
          </a:prstGeom>
          <a:solidFill>
            <a:srgbClr val="C1E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5290"/>
            <a:endParaRPr lang="nl-NL" sz="1782">
              <a:solidFill>
                <a:prstClr val="white"/>
              </a:solidFill>
            </a:endParaRPr>
          </a:p>
        </p:txBody>
      </p:sp>
      <p:sp>
        <p:nvSpPr>
          <p:cNvPr id="8" name="Rechthoek 7"/>
          <p:cNvSpPr/>
          <p:nvPr/>
        </p:nvSpPr>
        <p:spPr>
          <a:xfrm>
            <a:off x="94683" y="0"/>
            <a:ext cx="12002635" cy="1370832"/>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5290"/>
            <a:endParaRPr lang="nl-NL" sz="1782">
              <a:solidFill>
                <a:srgbClr val="4472C4">
                  <a:lumMod val="50000"/>
                </a:srgbClr>
              </a:solidFill>
            </a:endParaRPr>
          </a:p>
        </p:txBody>
      </p:sp>
      <p:sp>
        <p:nvSpPr>
          <p:cNvPr id="9" name="Title 1"/>
          <p:cNvSpPr txBox="1">
            <a:spLocks/>
          </p:cNvSpPr>
          <p:nvPr/>
        </p:nvSpPr>
        <p:spPr>
          <a:xfrm>
            <a:off x="94683" y="421530"/>
            <a:ext cx="12002634" cy="527772"/>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411523" lvl="2" defTabSz="905290"/>
            <a:r>
              <a:rPr lang="en-GB" sz="3200" dirty="0" smtClean="0">
                <a:solidFill>
                  <a:prstClr val="white"/>
                </a:solidFill>
                <a:latin typeface="Verdana"/>
                <a:ea typeface="Arial" charset="0"/>
                <a:cs typeface="Verdana"/>
              </a:rPr>
              <a:t>JRC – the European Commission Joint Research Centre</a:t>
            </a:r>
            <a:endParaRPr lang="en-GB" sz="3200" dirty="0">
              <a:solidFill>
                <a:prstClr val="white"/>
              </a:solidFill>
              <a:latin typeface="Verdana"/>
              <a:ea typeface="Arial" charset="0"/>
              <a:cs typeface="Verdana"/>
            </a:endParaRPr>
          </a:p>
        </p:txBody>
      </p:sp>
      <p:sp>
        <p:nvSpPr>
          <p:cNvPr id="2" name="Title 1"/>
          <p:cNvSpPr txBox="1">
            <a:spLocks/>
          </p:cNvSpPr>
          <p:nvPr/>
        </p:nvSpPr>
        <p:spPr>
          <a:xfrm>
            <a:off x="94683" y="685213"/>
            <a:ext cx="12002634" cy="527772"/>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905290" lvl="2" defTabSz="905290"/>
            <a:endParaRPr lang="en-GB" sz="3429" dirty="0">
              <a:solidFill>
                <a:prstClr val="white"/>
              </a:solidFill>
              <a:latin typeface="Arial" charset="0"/>
              <a:ea typeface="Arial" charset="0"/>
              <a:cs typeface="Arial" charset="0"/>
            </a:endParaRPr>
          </a:p>
        </p:txBody>
      </p:sp>
      <p:sp>
        <p:nvSpPr>
          <p:cNvPr id="16" name="Tekstvak 15"/>
          <p:cNvSpPr txBox="1"/>
          <p:nvPr/>
        </p:nvSpPr>
        <p:spPr>
          <a:xfrm>
            <a:off x="848465" y="1935776"/>
            <a:ext cx="10495071" cy="1851276"/>
          </a:xfrm>
          <a:prstGeom prst="rect">
            <a:avLst/>
          </a:prstGeom>
          <a:noFill/>
        </p:spPr>
        <p:txBody>
          <a:bodyPr wrap="square" rtlCol="0">
            <a:spAutoFit/>
          </a:bodyPr>
          <a:lstStyle/>
          <a:p>
            <a:pPr algn="ctr" defTabSz="905290">
              <a:lnSpc>
                <a:spcPct val="150000"/>
              </a:lnSpc>
            </a:pPr>
            <a:r>
              <a:rPr lang="en-GB" sz="1905" b="1" i="1" dirty="0">
                <a:solidFill>
                  <a:srgbClr val="093B37"/>
                </a:solidFill>
                <a:latin typeface="Verdana"/>
                <a:ea typeface="MS PGothic" pitchFamily="34" charset="-128"/>
                <a:cs typeface="ＭＳ Ｐゴシック" charset="0"/>
              </a:rPr>
              <a:t>As the science and knowledge service </a:t>
            </a:r>
            <a:br>
              <a:rPr lang="en-GB" sz="1905" b="1" i="1" dirty="0">
                <a:solidFill>
                  <a:srgbClr val="093B37"/>
                </a:solidFill>
                <a:latin typeface="Verdana"/>
                <a:ea typeface="MS PGothic" pitchFamily="34" charset="-128"/>
                <a:cs typeface="ＭＳ Ｐゴシック" charset="0"/>
              </a:rPr>
            </a:br>
            <a:r>
              <a:rPr lang="en-GB" sz="1905" b="1" i="1" dirty="0">
                <a:solidFill>
                  <a:srgbClr val="093B37"/>
                </a:solidFill>
                <a:latin typeface="Verdana"/>
                <a:ea typeface="MS PGothic" pitchFamily="34" charset="-128"/>
                <a:cs typeface="ＭＳ Ｐゴシック" charset="0"/>
              </a:rPr>
              <a:t>of the Commission our mission is to support </a:t>
            </a:r>
            <a:br>
              <a:rPr lang="en-GB" sz="1905" b="1" i="1" dirty="0">
                <a:solidFill>
                  <a:srgbClr val="093B37"/>
                </a:solidFill>
                <a:latin typeface="Verdana"/>
                <a:ea typeface="MS PGothic" pitchFamily="34" charset="-128"/>
                <a:cs typeface="ＭＳ Ｐゴシック" charset="0"/>
              </a:rPr>
            </a:br>
            <a:r>
              <a:rPr lang="en-GB" sz="1905" b="1" i="1" dirty="0">
                <a:solidFill>
                  <a:srgbClr val="093B37"/>
                </a:solidFill>
                <a:latin typeface="Verdana"/>
                <a:ea typeface="MS PGothic" pitchFamily="34" charset="-128"/>
                <a:cs typeface="ＭＳ Ｐゴシック" charset="0"/>
              </a:rPr>
              <a:t>EU policies with independent evidence </a:t>
            </a:r>
          </a:p>
          <a:p>
            <a:pPr algn="ctr" defTabSz="905290">
              <a:lnSpc>
                <a:spcPct val="150000"/>
              </a:lnSpc>
            </a:pPr>
            <a:r>
              <a:rPr lang="en-GB" sz="1905" b="1" i="1" dirty="0">
                <a:solidFill>
                  <a:srgbClr val="093B37"/>
                </a:solidFill>
                <a:latin typeface="Verdana"/>
                <a:ea typeface="MS PGothic" pitchFamily="34" charset="-128"/>
                <a:cs typeface="ＭＳ Ｐゴシック" charset="0"/>
              </a:rPr>
              <a:t>throughout the whole policy cycle</a:t>
            </a:r>
            <a:endParaRPr lang="en-GB" sz="4191" b="1" i="1" dirty="0">
              <a:solidFill>
                <a:srgbClr val="093B37"/>
              </a:solidFill>
              <a:latin typeface="Verdana"/>
              <a:ea typeface="MS PGothic" pitchFamily="34" charset="-128"/>
              <a:cs typeface="ＭＳ Ｐゴシック" charset="0"/>
            </a:endParaRPr>
          </a:p>
        </p:txBody>
      </p:sp>
      <p:sp>
        <p:nvSpPr>
          <p:cNvPr id="17" name="Tekstvak 16"/>
          <p:cNvSpPr txBox="1"/>
          <p:nvPr/>
        </p:nvSpPr>
        <p:spPr>
          <a:xfrm>
            <a:off x="8387967" y="3355864"/>
            <a:ext cx="1180335" cy="1147878"/>
          </a:xfrm>
          <a:prstGeom prst="rect">
            <a:avLst/>
          </a:prstGeom>
          <a:noFill/>
        </p:spPr>
        <p:txBody>
          <a:bodyPr wrap="square" rtlCol="0">
            <a:spAutoFit/>
          </a:bodyPr>
          <a:lstStyle/>
          <a:p>
            <a:pPr defTabSz="905290"/>
            <a:r>
              <a:rPr lang="en-GB" sz="6859" b="1" i="1" dirty="0">
                <a:solidFill>
                  <a:srgbClr val="093B37"/>
                </a:solidFill>
                <a:latin typeface="Verdana"/>
                <a:ea typeface="MS PGothic" pitchFamily="34" charset="-128"/>
                <a:cs typeface="ＭＳ Ｐゴシック" charset="0"/>
              </a:rPr>
              <a:t>"</a:t>
            </a:r>
            <a:endParaRPr lang="nl-NL" sz="6859" dirty="0">
              <a:solidFill>
                <a:srgbClr val="093B37"/>
              </a:solidFill>
            </a:endParaRPr>
          </a:p>
        </p:txBody>
      </p:sp>
      <p:sp>
        <p:nvSpPr>
          <p:cNvPr id="18" name="Tekstvak 17"/>
          <p:cNvSpPr txBox="1"/>
          <p:nvPr/>
        </p:nvSpPr>
        <p:spPr>
          <a:xfrm>
            <a:off x="2717782" y="1659778"/>
            <a:ext cx="886803" cy="1147878"/>
          </a:xfrm>
          <a:prstGeom prst="rect">
            <a:avLst/>
          </a:prstGeom>
          <a:noFill/>
        </p:spPr>
        <p:txBody>
          <a:bodyPr wrap="square" rtlCol="0">
            <a:spAutoFit/>
          </a:bodyPr>
          <a:lstStyle/>
          <a:p>
            <a:pPr defTabSz="905290"/>
            <a:r>
              <a:rPr lang="en-GB" sz="6859" b="1" i="1" dirty="0">
                <a:solidFill>
                  <a:srgbClr val="093B37"/>
                </a:solidFill>
                <a:latin typeface="Verdana"/>
                <a:ea typeface="MS PGothic" pitchFamily="34" charset="-128"/>
                <a:cs typeface="ＭＳ Ｐゴシック" charset="0"/>
              </a:rPr>
              <a:t>"</a:t>
            </a:r>
            <a:endParaRPr lang="nl-NL" sz="6859" dirty="0">
              <a:solidFill>
                <a:srgbClr val="093B37"/>
              </a:solidFill>
            </a:endParaRPr>
          </a:p>
        </p:txBody>
      </p:sp>
      <p:pic>
        <p:nvPicPr>
          <p:cNvPr id="19" name="Afbeelding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flipV="1">
            <a:off x="3161183" y="3983430"/>
            <a:ext cx="5512913" cy="1964203"/>
          </a:xfrm>
          <a:prstGeom prst="rect">
            <a:avLst/>
          </a:prstGeom>
        </p:spPr>
      </p:pic>
      <p:sp>
        <p:nvSpPr>
          <p:cNvPr id="11" name="Text Placeholder 9"/>
          <p:cNvSpPr txBox="1">
            <a:spLocks/>
          </p:cNvSpPr>
          <p:nvPr/>
        </p:nvSpPr>
        <p:spPr>
          <a:xfrm>
            <a:off x="553997" y="5918605"/>
            <a:ext cx="7429502" cy="1459546"/>
          </a:xfrm>
          <a:prstGeom prst="rect">
            <a:avLst/>
          </a:prstGeom>
        </p:spPr>
        <p:txBody>
          <a:bodyPr/>
          <a:lstStyle>
            <a:lvl1pPr marL="225059" indent="-225059" algn="l" defTabSz="900237" rtl="0" eaLnBrk="1" latinLnBrk="0" hangingPunct="1">
              <a:lnSpc>
                <a:spcPct val="90000"/>
              </a:lnSpc>
              <a:spcBef>
                <a:spcPts val="985"/>
              </a:spcBef>
              <a:buFont typeface="Arial"/>
              <a:buChar char="•"/>
              <a:defRPr sz="2757" kern="1200">
                <a:solidFill>
                  <a:schemeClr val="tx1"/>
                </a:solidFill>
                <a:latin typeface="+mn-lt"/>
                <a:ea typeface="+mn-ea"/>
                <a:cs typeface="+mn-cs"/>
              </a:defRPr>
            </a:lvl1pPr>
            <a:lvl2pPr marL="675178" indent="-225059" algn="l" defTabSz="900237" rtl="0" eaLnBrk="1" latinLnBrk="0" hangingPunct="1">
              <a:lnSpc>
                <a:spcPct val="90000"/>
              </a:lnSpc>
              <a:spcBef>
                <a:spcPts val="492"/>
              </a:spcBef>
              <a:buFont typeface="Arial"/>
              <a:buChar char="•"/>
              <a:defRPr sz="2362" kern="1200">
                <a:solidFill>
                  <a:schemeClr val="tx1"/>
                </a:solidFill>
                <a:latin typeface="+mn-lt"/>
                <a:ea typeface="+mn-ea"/>
                <a:cs typeface="+mn-cs"/>
              </a:defRPr>
            </a:lvl2pPr>
            <a:lvl3pPr marL="1125298" indent="-225059" algn="l" defTabSz="900237" rtl="0" eaLnBrk="1" latinLnBrk="0" hangingPunct="1">
              <a:lnSpc>
                <a:spcPct val="90000"/>
              </a:lnSpc>
              <a:spcBef>
                <a:spcPts val="492"/>
              </a:spcBef>
              <a:buFont typeface="Arial"/>
              <a:buChar char="•"/>
              <a:defRPr sz="1969" kern="1200">
                <a:solidFill>
                  <a:schemeClr val="tx1"/>
                </a:solidFill>
                <a:latin typeface="+mn-lt"/>
                <a:ea typeface="+mn-ea"/>
                <a:cs typeface="+mn-cs"/>
              </a:defRPr>
            </a:lvl3pPr>
            <a:lvl4pPr marL="1575417" indent="-225059" algn="l" defTabSz="900237" rtl="0" eaLnBrk="1" latinLnBrk="0" hangingPunct="1">
              <a:lnSpc>
                <a:spcPct val="90000"/>
              </a:lnSpc>
              <a:spcBef>
                <a:spcPts val="492"/>
              </a:spcBef>
              <a:buFont typeface="Arial"/>
              <a:buChar char="•"/>
              <a:defRPr sz="1772" kern="1200">
                <a:solidFill>
                  <a:schemeClr val="tx1"/>
                </a:solidFill>
                <a:latin typeface="+mn-lt"/>
                <a:ea typeface="+mn-ea"/>
                <a:cs typeface="+mn-cs"/>
              </a:defRPr>
            </a:lvl4pPr>
            <a:lvl5pPr marL="2025535" indent="-225059" algn="l" defTabSz="900237" rtl="0" eaLnBrk="1" latinLnBrk="0" hangingPunct="1">
              <a:lnSpc>
                <a:spcPct val="90000"/>
              </a:lnSpc>
              <a:spcBef>
                <a:spcPts val="492"/>
              </a:spcBef>
              <a:buFont typeface="Arial"/>
              <a:buChar char="•"/>
              <a:defRPr sz="1772" kern="1200">
                <a:solidFill>
                  <a:schemeClr val="tx1"/>
                </a:solidFill>
                <a:latin typeface="+mn-lt"/>
                <a:ea typeface="+mn-ea"/>
                <a:cs typeface="+mn-cs"/>
              </a:defRPr>
            </a:lvl5pPr>
            <a:lvl6pPr marL="2475654" indent="-225059" algn="l" defTabSz="900237" rtl="0" eaLnBrk="1" latinLnBrk="0" hangingPunct="1">
              <a:lnSpc>
                <a:spcPct val="90000"/>
              </a:lnSpc>
              <a:spcBef>
                <a:spcPts val="492"/>
              </a:spcBef>
              <a:buFont typeface="Arial"/>
              <a:buChar char="•"/>
              <a:defRPr sz="1772" kern="1200">
                <a:solidFill>
                  <a:schemeClr val="tx1"/>
                </a:solidFill>
                <a:latin typeface="+mn-lt"/>
                <a:ea typeface="+mn-ea"/>
                <a:cs typeface="+mn-cs"/>
              </a:defRPr>
            </a:lvl6pPr>
            <a:lvl7pPr marL="2925773" indent="-225059" algn="l" defTabSz="900237" rtl="0" eaLnBrk="1" latinLnBrk="0" hangingPunct="1">
              <a:lnSpc>
                <a:spcPct val="90000"/>
              </a:lnSpc>
              <a:spcBef>
                <a:spcPts val="492"/>
              </a:spcBef>
              <a:buFont typeface="Arial"/>
              <a:buChar char="•"/>
              <a:defRPr sz="1772" kern="1200">
                <a:solidFill>
                  <a:schemeClr val="tx1"/>
                </a:solidFill>
                <a:latin typeface="+mn-lt"/>
                <a:ea typeface="+mn-ea"/>
                <a:cs typeface="+mn-cs"/>
              </a:defRPr>
            </a:lvl7pPr>
            <a:lvl8pPr marL="3375892" indent="-225059" algn="l" defTabSz="900237" rtl="0" eaLnBrk="1" latinLnBrk="0" hangingPunct="1">
              <a:lnSpc>
                <a:spcPct val="90000"/>
              </a:lnSpc>
              <a:spcBef>
                <a:spcPts val="492"/>
              </a:spcBef>
              <a:buFont typeface="Arial"/>
              <a:buChar char="•"/>
              <a:defRPr sz="1772" kern="1200">
                <a:solidFill>
                  <a:schemeClr val="tx1"/>
                </a:solidFill>
                <a:latin typeface="+mn-lt"/>
                <a:ea typeface="+mn-ea"/>
                <a:cs typeface="+mn-cs"/>
              </a:defRPr>
            </a:lvl8pPr>
            <a:lvl9pPr marL="3826011" indent="-225059" algn="l" defTabSz="900237" rtl="0" eaLnBrk="1" latinLnBrk="0" hangingPunct="1">
              <a:lnSpc>
                <a:spcPct val="90000"/>
              </a:lnSpc>
              <a:spcBef>
                <a:spcPts val="492"/>
              </a:spcBef>
              <a:buFont typeface="Arial"/>
              <a:buChar char="•"/>
              <a:defRPr sz="1772" kern="1200">
                <a:solidFill>
                  <a:schemeClr val="tx1"/>
                </a:solidFill>
                <a:latin typeface="+mn-lt"/>
                <a:ea typeface="+mn-ea"/>
                <a:cs typeface="+mn-cs"/>
              </a:defRPr>
            </a:lvl9pPr>
          </a:lstStyle>
          <a:p>
            <a:pPr marL="0" indent="0">
              <a:buNone/>
            </a:pPr>
            <a:r>
              <a:rPr lang="en-US" sz="1600" dirty="0" smtClean="0"/>
              <a:t>Science supporting policy</a:t>
            </a:r>
          </a:p>
          <a:p>
            <a:pPr marL="0" indent="0">
              <a:buNone/>
            </a:pPr>
            <a:r>
              <a:rPr lang="en-US" sz="1600" dirty="0" smtClean="0"/>
              <a:t>Knowledge driving decisions</a:t>
            </a:r>
          </a:p>
          <a:p>
            <a:pPr marL="0" indent="0">
              <a:buNone/>
            </a:pPr>
            <a:r>
              <a:rPr lang="en-US" sz="1600" dirty="0" smtClean="0"/>
              <a:t>World leader in geospatial applications for policy</a:t>
            </a:r>
            <a:endParaRPr lang="en-US" sz="1600" dirty="0"/>
          </a:p>
        </p:txBody>
      </p:sp>
    </p:spTree>
    <p:extLst>
      <p:ext uri="{BB962C8B-B14F-4D97-AF65-F5344CB8AC3E}">
        <p14:creationId xmlns:p14="http://schemas.microsoft.com/office/powerpoint/2010/main" val="33986113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750"/>
                                        <p:tgtEl>
                                          <p:spTgt spid="9"/>
                                        </p:tgtEl>
                                      </p:cBhvr>
                                    </p:animEffect>
                                  </p:childTnLst>
                                </p:cTn>
                              </p:par>
                            </p:childTnLst>
                          </p:cTn>
                        </p:par>
                        <p:par>
                          <p:cTn id="8" fill="hold">
                            <p:stCondLst>
                              <p:cond delay="750"/>
                            </p:stCondLst>
                            <p:childTnLst>
                              <p:par>
                                <p:cTn id="9" presetID="14" presetClass="entr" presetSubtype="1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randombar(horizontal)">
                                      <p:cBhvr>
                                        <p:cTn id="11" dur="500"/>
                                        <p:tgtEl>
                                          <p:spTgt spid="18"/>
                                        </p:tgtEl>
                                      </p:cBhvr>
                                    </p:animEffect>
                                  </p:childTnLst>
                                </p:cTn>
                              </p:par>
                            </p:childTnLst>
                          </p:cTn>
                        </p:par>
                        <p:par>
                          <p:cTn id="12" fill="hold">
                            <p:stCondLst>
                              <p:cond delay="1250"/>
                            </p:stCondLst>
                            <p:childTnLst>
                              <p:par>
                                <p:cTn id="13" presetID="14" presetClass="entr" presetSubtype="1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par>
                          <p:cTn id="16" fill="hold">
                            <p:stCondLst>
                              <p:cond delay="1750"/>
                            </p:stCondLst>
                            <p:childTnLst>
                              <p:par>
                                <p:cTn id="17" presetID="14" presetClass="entr" presetSubtype="1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17"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txBox="1">
            <a:spLocks/>
          </p:cNvSpPr>
          <p:nvPr/>
        </p:nvSpPr>
        <p:spPr>
          <a:xfrm>
            <a:off x="1166273" y="1040839"/>
            <a:ext cx="2288944" cy="99420"/>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rgbClr val="90C14E"/>
                </a:solidFill>
                <a:latin typeface="Franklin Gothic Demi" charset="0"/>
                <a:ea typeface="Franklin Gothic Demi" charset="0"/>
                <a:cs typeface="Franklin Gothic Demi"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mtClean="0"/>
          </a:p>
          <a:p>
            <a:endParaRPr lang="en-US"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9086" y="1191171"/>
            <a:ext cx="6672262" cy="5614988"/>
          </a:xfrm>
          <a:prstGeom prst="rect">
            <a:avLst/>
          </a:prstGeom>
        </p:spPr>
      </p:pic>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159013" y="1191171"/>
            <a:ext cx="4963120" cy="4647618"/>
          </a:xfrm>
          <a:prstGeom prst="rect">
            <a:avLst/>
          </a:prstGeom>
        </p:spPr>
      </p:pic>
      <p:sp>
        <p:nvSpPr>
          <p:cNvPr id="12" name="Title 8"/>
          <p:cNvSpPr txBox="1">
            <a:spLocks/>
          </p:cNvSpPr>
          <p:nvPr/>
        </p:nvSpPr>
        <p:spPr>
          <a:xfrm>
            <a:off x="1335640" y="18388"/>
            <a:ext cx="9955659" cy="110149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kern="1200">
                <a:solidFill>
                  <a:srgbClr val="90C14E"/>
                </a:solidFill>
                <a:latin typeface="Franklin Gothic Demi" charset="0"/>
                <a:ea typeface="Franklin Gothic Demi" charset="0"/>
                <a:cs typeface="Franklin Gothic Demi" charset="0"/>
              </a:defRPr>
            </a:lvl1pPr>
          </a:lstStyle>
          <a:p>
            <a:r>
              <a:rPr lang="en-US" sz="3600" b="1" dirty="0" smtClean="0">
                <a:solidFill>
                  <a:srgbClr val="093B37"/>
                </a:solidFill>
                <a:latin typeface="Verdana"/>
                <a:cs typeface="Verdana"/>
              </a:rPr>
              <a:t>Other Information</a:t>
            </a:r>
            <a:endParaRPr lang="en-US" sz="3600" b="1" dirty="0">
              <a:solidFill>
                <a:schemeClr val="tx2">
                  <a:lumMod val="60000"/>
                  <a:lumOff val="40000"/>
                </a:schemeClr>
              </a:solidFill>
            </a:endParaRPr>
          </a:p>
        </p:txBody>
      </p:sp>
    </p:spTree>
    <p:extLst>
      <p:ext uri="{BB962C8B-B14F-4D97-AF65-F5344CB8AC3E}">
        <p14:creationId xmlns:p14="http://schemas.microsoft.com/office/powerpoint/2010/main" val="31655884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425509"/>
            <a:ext cx="12192000" cy="5432491"/>
          </a:xfrm>
          <a:prstGeom prst="rect">
            <a:avLst/>
          </a:prstGeom>
        </p:spPr>
      </p:pic>
      <p:sp>
        <p:nvSpPr>
          <p:cNvPr id="5" name="Title 8"/>
          <p:cNvSpPr txBox="1">
            <a:spLocks/>
          </p:cNvSpPr>
          <p:nvPr/>
        </p:nvSpPr>
        <p:spPr>
          <a:xfrm>
            <a:off x="1335640" y="18388"/>
            <a:ext cx="9955659" cy="110149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kern="1200">
                <a:solidFill>
                  <a:srgbClr val="90C14E"/>
                </a:solidFill>
                <a:latin typeface="Franklin Gothic Demi" charset="0"/>
                <a:ea typeface="Franklin Gothic Demi" charset="0"/>
                <a:cs typeface="Franklin Gothic Demi" charset="0"/>
              </a:defRPr>
            </a:lvl1pPr>
          </a:lstStyle>
          <a:p>
            <a:r>
              <a:rPr lang="en-US" sz="3600" b="1" dirty="0" smtClean="0">
                <a:solidFill>
                  <a:srgbClr val="093B37"/>
                </a:solidFill>
                <a:latin typeface="Verdana"/>
                <a:cs typeface="Verdana"/>
              </a:rPr>
              <a:t>Copernicus </a:t>
            </a:r>
            <a:r>
              <a:rPr lang="en-US" sz="3600" b="1" dirty="0" err="1" smtClean="0">
                <a:solidFill>
                  <a:srgbClr val="093B37"/>
                </a:solidFill>
                <a:latin typeface="Verdana"/>
                <a:cs typeface="Verdana"/>
              </a:rPr>
              <a:t>HotSpot</a:t>
            </a:r>
            <a:r>
              <a:rPr lang="en-US" sz="3600" b="1" dirty="0" smtClean="0">
                <a:solidFill>
                  <a:srgbClr val="093B37"/>
                </a:solidFill>
                <a:latin typeface="Verdana"/>
                <a:cs typeface="Verdana"/>
              </a:rPr>
              <a:t> Monitoring</a:t>
            </a:r>
            <a:endParaRPr lang="en-US" sz="3600" b="1" dirty="0">
              <a:solidFill>
                <a:schemeClr val="tx2">
                  <a:lumMod val="60000"/>
                  <a:lumOff val="40000"/>
                </a:schemeClr>
              </a:solidFill>
            </a:endParaRPr>
          </a:p>
        </p:txBody>
      </p:sp>
    </p:spTree>
    <p:extLst>
      <p:ext uri="{BB962C8B-B14F-4D97-AF65-F5344CB8AC3E}">
        <p14:creationId xmlns:p14="http://schemas.microsoft.com/office/powerpoint/2010/main" val="7651980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p:cNvSpPr>
            <a:spLocks noGrp="1"/>
          </p:cNvSpPr>
          <p:nvPr>
            <p:ph type="title"/>
          </p:nvPr>
        </p:nvSpPr>
        <p:spPr>
          <a:xfrm>
            <a:off x="1335640" y="18388"/>
            <a:ext cx="9955659" cy="1101495"/>
          </a:xfrm>
        </p:spPr>
        <p:txBody>
          <a:bodyPr>
            <a:normAutofit/>
          </a:bodyPr>
          <a:lstStyle/>
          <a:p>
            <a:r>
              <a:rPr lang="en-US" sz="3600" b="1" dirty="0" smtClean="0">
                <a:solidFill>
                  <a:srgbClr val="093B37"/>
                </a:solidFill>
                <a:latin typeface="Verdana"/>
                <a:cs typeface="Verdana"/>
              </a:rPr>
              <a:t>Analysis</a:t>
            </a:r>
            <a:endParaRPr lang="en-US" sz="3600" b="1" dirty="0">
              <a:solidFill>
                <a:schemeClr val="tx2">
                  <a:lumMod val="60000"/>
                  <a:lumOff val="40000"/>
                </a:schemeClr>
              </a:solidFill>
            </a:endParaRPr>
          </a:p>
        </p:txBody>
      </p:sp>
      <p:sp>
        <p:nvSpPr>
          <p:cNvPr id="3" name="Text Placeholder 2"/>
          <p:cNvSpPr>
            <a:spLocks noGrp="1"/>
          </p:cNvSpPr>
          <p:nvPr>
            <p:ph type="body" idx="1"/>
          </p:nvPr>
        </p:nvSpPr>
        <p:spPr/>
        <p:txBody>
          <a:bodyPr/>
          <a:lstStyle/>
          <a:p>
            <a:endParaRPr lang="en-US"/>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7868" y="1422398"/>
            <a:ext cx="8585200" cy="5232401"/>
          </a:xfrm>
          <a:prstGeom prst="rect">
            <a:avLst/>
          </a:prstGeom>
        </p:spPr>
      </p:pic>
    </p:spTree>
    <p:extLst>
      <p:ext uri="{BB962C8B-B14F-4D97-AF65-F5344CB8AC3E}">
        <p14:creationId xmlns:p14="http://schemas.microsoft.com/office/powerpoint/2010/main" val="26195397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2203" y="0"/>
            <a:ext cx="5343525" cy="60674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55728" y="0"/>
            <a:ext cx="5286375" cy="6076950"/>
          </a:xfrm>
          <a:prstGeom prst="rect">
            <a:avLst/>
          </a:prstGeom>
        </p:spPr>
      </p:pic>
      <p:sp>
        <p:nvSpPr>
          <p:cNvPr id="6" name="Rectangle 5"/>
          <p:cNvSpPr/>
          <p:nvPr/>
        </p:nvSpPr>
        <p:spPr>
          <a:xfrm>
            <a:off x="712202" y="6261616"/>
            <a:ext cx="8588551" cy="369332"/>
          </a:xfrm>
          <a:prstGeom prst="rect">
            <a:avLst/>
          </a:prstGeom>
        </p:spPr>
        <p:txBody>
          <a:bodyPr wrap="square">
            <a:spAutoFit/>
          </a:bodyPr>
          <a:lstStyle/>
          <a:p>
            <a:r>
              <a:rPr lang="en-US" dirty="0" smtClean="0"/>
              <a:t>Connect to the JRC BIOPAMA Team – at your service!   jrc-biopama@ec.europa.eu</a:t>
            </a:r>
            <a:endParaRPr lang="en-US" dirty="0"/>
          </a:p>
        </p:txBody>
      </p:sp>
    </p:spTree>
    <p:extLst>
      <p:ext uri="{BB962C8B-B14F-4D97-AF65-F5344CB8AC3E}">
        <p14:creationId xmlns:p14="http://schemas.microsoft.com/office/powerpoint/2010/main" val="34106849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207240" cy="6873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Rris.biopama.org</a:t>
            </a:r>
          </a:p>
          <a:p>
            <a:pPr algn="ctr"/>
            <a:endParaRPr lang="en-US"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25124" y="1178941"/>
            <a:ext cx="5556991" cy="1250121"/>
          </a:xfrm>
          <a:prstGeom prst="rect">
            <a:avLst/>
          </a:prstGeom>
        </p:spPr>
      </p:pic>
      <p:sp>
        <p:nvSpPr>
          <p:cNvPr id="3" name="Footer Placeholder 2"/>
          <p:cNvSpPr>
            <a:spLocks noGrp="1"/>
          </p:cNvSpPr>
          <p:nvPr>
            <p:ph type="ftr" sz="quarter" idx="3"/>
          </p:nvPr>
        </p:nvSpPr>
        <p:spPr>
          <a:xfrm>
            <a:off x="4038600" y="10676890"/>
            <a:ext cx="4114800" cy="365125"/>
          </a:xfrm>
          <a:prstGeom prst="rect">
            <a:avLst/>
          </a:prstGeom>
        </p:spPr>
        <p:txBody>
          <a:bodyPr/>
          <a:lstStyle/>
          <a:p>
            <a:r>
              <a:rPr lang="en-US" smtClean="0"/>
              <a:t>BIOPAMA PPT Template</a:t>
            </a:r>
            <a:endParaRPr lang="en-US"/>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94100" y="4858124"/>
            <a:ext cx="4999567" cy="1494367"/>
          </a:xfrm>
          <a:prstGeom prst="rect">
            <a:avLst/>
          </a:prstGeom>
        </p:spPr>
      </p:pic>
      <p:sp>
        <p:nvSpPr>
          <p:cNvPr id="4" name="TextBox 3"/>
          <p:cNvSpPr txBox="1"/>
          <p:nvPr/>
        </p:nvSpPr>
        <p:spPr>
          <a:xfrm>
            <a:off x="5254172" y="4466485"/>
            <a:ext cx="3048000" cy="369332"/>
          </a:xfrm>
          <a:prstGeom prst="rect">
            <a:avLst/>
          </a:prstGeom>
          <a:noFill/>
        </p:spPr>
        <p:txBody>
          <a:bodyPr wrap="square" rtlCol="0">
            <a:spAutoFit/>
          </a:bodyPr>
          <a:lstStyle/>
          <a:p>
            <a:r>
              <a:rPr lang="en-US" dirty="0" smtClean="0"/>
              <a:t>rris.biopama.org</a:t>
            </a:r>
            <a:endParaRPr lang="en-US" dirty="0"/>
          </a:p>
        </p:txBody>
      </p:sp>
    </p:spTree>
    <p:extLst>
      <p:ext uri="{BB962C8B-B14F-4D97-AF65-F5344CB8AC3E}">
        <p14:creationId xmlns:p14="http://schemas.microsoft.com/office/powerpoint/2010/main" val="17537030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p:cNvSpPr>
            <a:spLocks noGrp="1"/>
          </p:cNvSpPr>
          <p:nvPr>
            <p:ph type="title"/>
          </p:nvPr>
        </p:nvSpPr>
        <p:spPr>
          <a:xfrm>
            <a:off x="1335640" y="18388"/>
            <a:ext cx="9955659" cy="1101495"/>
          </a:xfrm>
        </p:spPr>
        <p:txBody>
          <a:bodyPr>
            <a:normAutofit/>
          </a:bodyPr>
          <a:lstStyle/>
          <a:p>
            <a:r>
              <a:rPr lang="en-US" sz="3600" b="1" dirty="0" smtClean="0">
                <a:solidFill>
                  <a:srgbClr val="093B37"/>
                </a:solidFill>
                <a:latin typeface="Verdana"/>
                <a:cs typeface="Verdana"/>
              </a:rPr>
              <a:t>JRC Objectives</a:t>
            </a:r>
            <a:endParaRPr lang="en-US" sz="3600" b="1" dirty="0">
              <a:solidFill>
                <a:schemeClr val="tx2">
                  <a:lumMod val="60000"/>
                  <a:lumOff val="40000"/>
                </a:schemeClr>
              </a:solidFill>
            </a:endParaRPr>
          </a:p>
        </p:txBody>
      </p:sp>
      <p:sp>
        <p:nvSpPr>
          <p:cNvPr id="7" name="Text Placeholder 9"/>
          <p:cNvSpPr>
            <a:spLocks noGrp="1"/>
          </p:cNvSpPr>
          <p:nvPr>
            <p:ph type="body" idx="1"/>
          </p:nvPr>
        </p:nvSpPr>
        <p:spPr>
          <a:xfrm>
            <a:off x="420914" y="1479478"/>
            <a:ext cx="11569028" cy="4376791"/>
          </a:xfrm>
        </p:spPr>
        <p:txBody>
          <a:bodyPr>
            <a:noAutofit/>
          </a:bodyPr>
          <a:lstStyle/>
          <a:p>
            <a:r>
              <a:rPr lang="en-US" sz="2000" b="1" dirty="0" err="1" smtClean="0">
                <a:solidFill>
                  <a:srgbClr val="093B37"/>
                </a:solidFill>
              </a:rPr>
              <a:t>Standardised</a:t>
            </a:r>
            <a:r>
              <a:rPr lang="en-US" sz="2000" b="1" dirty="0" smtClean="0">
                <a:solidFill>
                  <a:srgbClr val="093B37"/>
                </a:solidFill>
              </a:rPr>
              <a:t> </a:t>
            </a:r>
            <a:r>
              <a:rPr lang="en-US" sz="2000" b="1" dirty="0">
                <a:solidFill>
                  <a:srgbClr val="093B37"/>
                </a:solidFill>
              </a:rPr>
              <a:t>tools</a:t>
            </a:r>
            <a:r>
              <a:rPr lang="en-US" sz="2000" b="1" dirty="0" smtClean="0">
                <a:solidFill>
                  <a:srgbClr val="093B37"/>
                </a:solidFill>
              </a:rPr>
              <a:t>, indicators </a:t>
            </a:r>
            <a:r>
              <a:rPr lang="en-US" sz="2000" b="1" dirty="0">
                <a:solidFill>
                  <a:srgbClr val="093B37"/>
                </a:solidFill>
              </a:rPr>
              <a:t>and metrics </a:t>
            </a:r>
            <a:r>
              <a:rPr lang="en-US" sz="2000" dirty="0">
                <a:solidFill>
                  <a:srgbClr val="093B37"/>
                </a:solidFill>
              </a:rPr>
              <a:t>on protected areas </a:t>
            </a:r>
            <a:r>
              <a:rPr lang="en-US" sz="2000" dirty="0" smtClean="0">
                <a:solidFill>
                  <a:srgbClr val="093B37"/>
                </a:solidFill>
              </a:rPr>
              <a:t>globally </a:t>
            </a:r>
            <a:r>
              <a:rPr lang="mr-IN" sz="2000" dirty="0" smtClean="0">
                <a:solidFill>
                  <a:srgbClr val="093B37"/>
                </a:solidFill>
              </a:rPr>
              <a:t>–</a:t>
            </a:r>
            <a:r>
              <a:rPr lang="en-US" sz="2000" dirty="0" smtClean="0">
                <a:solidFill>
                  <a:srgbClr val="093B37"/>
                </a:solidFill>
              </a:rPr>
              <a:t> </a:t>
            </a:r>
            <a:r>
              <a:rPr lang="en-US" sz="2000" b="1" dirty="0" smtClean="0">
                <a:solidFill>
                  <a:srgbClr val="093B37"/>
                </a:solidFill>
              </a:rPr>
              <a:t>Digital Observatory of Protected Areas</a:t>
            </a:r>
          </a:p>
          <a:p>
            <a:r>
              <a:rPr lang="en-US" sz="2000" dirty="0" smtClean="0">
                <a:solidFill>
                  <a:srgbClr val="093B37"/>
                </a:solidFill>
              </a:rPr>
              <a:t>Delivered as web services and specific tools like DOPA Explorer</a:t>
            </a:r>
          </a:p>
          <a:p>
            <a:endParaRPr lang="en-US" sz="2000" dirty="0">
              <a:solidFill>
                <a:srgbClr val="093B37"/>
              </a:solidFill>
            </a:endParaRPr>
          </a:p>
          <a:p>
            <a:r>
              <a:rPr lang="en-US" sz="2000" dirty="0">
                <a:solidFill>
                  <a:srgbClr val="093B37"/>
                </a:solidFill>
              </a:rPr>
              <a:t>A dedicated </a:t>
            </a:r>
            <a:r>
              <a:rPr lang="en-US" sz="2000" b="1" dirty="0" smtClean="0">
                <a:solidFill>
                  <a:srgbClr val="093B37"/>
                </a:solidFill>
              </a:rPr>
              <a:t>information system </a:t>
            </a:r>
            <a:r>
              <a:rPr lang="en-US" sz="2000" dirty="0">
                <a:solidFill>
                  <a:srgbClr val="093B37"/>
                </a:solidFill>
              </a:rPr>
              <a:t>focused on the </a:t>
            </a:r>
            <a:r>
              <a:rPr lang="en-US" sz="2000" b="1" dirty="0">
                <a:solidFill>
                  <a:srgbClr val="093B37"/>
                </a:solidFill>
              </a:rPr>
              <a:t>protected areas of </a:t>
            </a:r>
            <a:r>
              <a:rPr lang="en-US" sz="2000" b="1" dirty="0" smtClean="0">
                <a:solidFill>
                  <a:srgbClr val="093B37"/>
                </a:solidFill>
              </a:rPr>
              <a:t>Africa, Caribbean, Pacific</a:t>
            </a:r>
            <a:r>
              <a:rPr lang="mr-IN" sz="2000" b="1" dirty="0" smtClean="0">
                <a:solidFill>
                  <a:srgbClr val="093B37"/>
                </a:solidFill>
              </a:rPr>
              <a:t>–</a:t>
            </a:r>
            <a:r>
              <a:rPr lang="en-US" sz="2000" b="1" dirty="0" smtClean="0">
                <a:solidFill>
                  <a:srgbClr val="093B37"/>
                </a:solidFill>
              </a:rPr>
              <a:t> BIOPAMA Reference Information System</a:t>
            </a:r>
          </a:p>
          <a:p>
            <a:endParaRPr lang="en-US" sz="2000" b="1" dirty="0">
              <a:solidFill>
                <a:srgbClr val="093B37"/>
              </a:solidFill>
            </a:endParaRPr>
          </a:p>
          <a:p>
            <a:r>
              <a:rPr lang="en-US" sz="2000" b="1" dirty="0" smtClean="0">
                <a:solidFill>
                  <a:srgbClr val="093B37"/>
                </a:solidFill>
              </a:rPr>
              <a:t>Regional systems, </a:t>
            </a:r>
            <a:r>
              <a:rPr lang="en-US" sz="2000" dirty="0" smtClean="0">
                <a:solidFill>
                  <a:srgbClr val="093B37"/>
                </a:solidFill>
              </a:rPr>
              <a:t>within </a:t>
            </a:r>
            <a:r>
              <a:rPr lang="en-US" sz="2000" dirty="0">
                <a:solidFill>
                  <a:srgbClr val="093B37"/>
                </a:solidFill>
              </a:rPr>
              <a:t>operational </a:t>
            </a:r>
            <a:r>
              <a:rPr lang="en-US" sz="2000" b="1" dirty="0" smtClean="0">
                <a:solidFill>
                  <a:srgbClr val="093B37"/>
                </a:solidFill>
              </a:rPr>
              <a:t>observatories</a:t>
            </a:r>
            <a:endParaRPr lang="en-US" sz="2000" b="1" dirty="0">
              <a:solidFill>
                <a:srgbClr val="093B37"/>
              </a:solidFill>
            </a:endParaRPr>
          </a:p>
          <a:p>
            <a:r>
              <a:rPr lang="en-US" sz="2000" dirty="0">
                <a:solidFill>
                  <a:srgbClr val="093B37"/>
                </a:solidFill>
              </a:rPr>
              <a:t>A comprehensive approach to the issues of protected area </a:t>
            </a:r>
            <a:r>
              <a:rPr lang="en-US" sz="2000" b="1" dirty="0">
                <a:solidFill>
                  <a:srgbClr val="093B37"/>
                </a:solidFill>
              </a:rPr>
              <a:t>management effectiveness and </a:t>
            </a:r>
            <a:r>
              <a:rPr lang="en-US" sz="2000" b="1" dirty="0" smtClean="0">
                <a:solidFill>
                  <a:srgbClr val="093B37"/>
                </a:solidFill>
              </a:rPr>
              <a:t>governance</a:t>
            </a:r>
          </a:p>
          <a:p>
            <a:endParaRPr lang="en-US" sz="2000" b="1" dirty="0">
              <a:solidFill>
                <a:srgbClr val="093B37"/>
              </a:solidFill>
            </a:endParaRPr>
          </a:p>
          <a:p>
            <a:r>
              <a:rPr lang="en-US" sz="2000" dirty="0">
                <a:solidFill>
                  <a:srgbClr val="093B37"/>
                </a:solidFill>
              </a:rPr>
              <a:t>Bringing the results of these systems closer to the </a:t>
            </a:r>
            <a:r>
              <a:rPr lang="en-US" sz="2000" b="1" dirty="0">
                <a:solidFill>
                  <a:srgbClr val="093B37"/>
                </a:solidFill>
              </a:rPr>
              <a:t>decision making </a:t>
            </a:r>
            <a:r>
              <a:rPr lang="en-US" sz="2000" dirty="0">
                <a:solidFill>
                  <a:srgbClr val="093B37"/>
                </a:solidFill>
              </a:rPr>
              <a:t>process, at all levels</a:t>
            </a:r>
          </a:p>
        </p:txBody>
      </p:sp>
      <p:sp>
        <p:nvSpPr>
          <p:cNvPr id="4" name="TextBox 3"/>
          <p:cNvSpPr txBox="1"/>
          <p:nvPr/>
        </p:nvSpPr>
        <p:spPr>
          <a:xfrm>
            <a:off x="420914" y="6066993"/>
            <a:ext cx="8688252" cy="738664"/>
          </a:xfrm>
          <a:prstGeom prst="rect">
            <a:avLst/>
          </a:prstGeom>
          <a:noFill/>
        </p:spPr>
        <p:txBody>
          <a:bodyPr wrap="square" rtlCol="0">
            <a:spAutoFit/>
          </a:bodyPr>
          <a:lstStyle/>
          <a:p>
            <a:r>
              <a:rPr lang="en-US" sz="1400" dirty="0">
                <a:hlinkClick r:id="rId2"/>
              </a:rPr>
              <a:t>https://dopa-explorer.jrc.ec.europa.eu</a:t>
            </a:r>
            <a:r>
              <a:rPr lang="en-US" sz="1400" dirty="0" smtClean="0">
                <a:hlinkClick r:id="rId2"/>
              </a:rPr>
              <a:t>/</a:t>
            </a:r>
            <a:endParaRPr lang="en-US" sz="1400" dirty="0" smtClean="0"/>
          </a:p>
          <a:p>
            <a:r>
              <a:rPr lang="en-US" sz="1400" dirty="0">
                <a:hlinkClick r:id="rId3"/>
              </a:rPr>
              <a:t>http://rris.biopama.org</a:t>
            </a:r>
            <a:r>
              <a:rPr lang="en-US" sz="1400" dirty="0" smtClean="0">
                <a:hlinkClick r:id="rId3"/>
              </a:rPr>
              <a:t>/</a:t>
            </a:r>
            <a:r>
              <a:rPr lang="en-US" sz="1400" dirty="0"/>
              <a:t> </a:t>
            </a:r>
            <a:endParaRPr lang="en-US" sz="1400" dirty="0" smtClean="0"/>
          </a:p>
          <a:p>
            <a:r>
              <a:rPr lang="en-US" sz="1400" dirty="0" smtClean="0">
                <a:hlinkClick r:id="rId4"/>
              </a:rPr>
              <a:t>http</a:t>
            </a:r>
            <a:r>
              <a:rPr lang="en-US" sz="1400" dirty="0">
                <a:hlinkClick r:id="rId4"/>
              </a:rPr>
              <a:t>://geonode-rris.biopama.org</a:t>
            </a:r>
            <a:r>
              <a:rPr lang="en-US" sz="1400" dirty="0" smtClean="0">
                <a:hlinkClick r:id="rId4"/>
              </a:rPr>
              <a:t>/</a:t>
            </a:r>
            <a:r>
              <a:rPr lang="en-US" sz="1400" dirty="0"/>
              <a:t> </a:t>
            </a:r>
            <a:r>
              <a:rPr lang="en-US" sz="1400" dirty="0">
                <a:hlinkClick r:id="rId5"/>
              </a:rPr>
              <a:t>https://pipap.sprep.org</a:t>
            </a:r>
            <a:r>
              <a:rPr lang="en-US" sz="1400" dirty="0" smtClean="0">
                <a:hlinkClick r:id="rId5"/>
              </a:rPr>
              <a:t>/</a:t>
            </a:r>
            <a:r>
              <a:rPr lang="en-US" sz="1400" dirty="0"/>
              <a:t> </a:t>
            </a:r>
            <a:r>
              <a:rPr lang="en-US" sz="1400" dirty="0">
                <a:hlinkClick r:id="rId6"/>
              </a:rPr>
              <a:t>https://www.observatoire-comifac.net</a:t>
            </a:r>
            <a:r>
              <a:rPr lang="en-US" sz="1400" dirty="0" smtClean="0">
                <a:hlinkClick r:id="rId6"/>
              </a:rPr>
              <a:t>/</a:t>
            </a:r>
            <a:r>
              <a:rPr lang="en-US" sz="1400" dirty="0" smtClean="0"/>
              <a:t> </a:t>
            </a:r>
            <a:endParaRPr lang="en-US" sz="1400" dirty="0"/>
          </a:p>
        </p:txBody>
      </p:sp>
    </p:spTree>
    <p:extLst>
      <p:ext uri="{BB962C8B-B14F-4D97-AF65-F5344CB8AC3E}">
        <p14:creationId xmlns:p14="http://schemas.microsoft.com/office/powerpoint/2010/main" val="35093567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smtClean="0"/>
              <a:t>BIOPAMA PPT Template</a:t>
            </a:r>
            <a:endParaRPr lang="en-US" dirty="0"/>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l="-1" t="11232" r="39" b="4076"/>
          <a:stretch/>
        </p:blipFill>
        <p:spPr>
          <a:xfrm>
            <a:off x="0" y="-36096"/>
            <a:ext cx="12248147" cy="6918159"/>
          </a:xfrm>
          <a:prstGeom prst="rect">
            <a:avLst/>
          </a:prstGeom>
        </p:spPr>
      </p:pic>
      <p:sp>
        <p:nvSpPr>
          <p:cNvPr id="4" name="TextBox 3"/>
          <p:cNvSpPr txBox="1"/>
          <p:nvPr/>
        </p:nvSpPr>
        <p:spPr>
          <a:xfrm>
            <a:off x="1672001" y="873519"/>
            <a:ext cx="9690266" cy="4893647"/>
          </a:xfrm>
          <a:prstGeom prst="rect">
            <a:avLst/>
          </a:prstGeom>
          <a:noFill/>
        </p:spPr>
        <p:txBody>
          <a:bodyPr wrap="square" rtlCol="0">
            <a:spAutoFit/>
          </a:bodyPr>
          <a:lstStyle/>
          <a:p>
            <a:r>
              <a:rPr lang="en-US" sz="2400" dirty="0" smtClean="0">
                <a:solidFill>
                  <a:schemeClr val="bg1"/>
                </a:solidFill>
              </a:rPr>
              <a:t>Make the link between biodiversity and development</a:t>
            </a:r>
          </a:p>
          <a:p>
            <a:endParaRPr lang="en-US" sz="2400" dirty="0">
              <a:solidFill>
                <a:schemeClr val="bg1"/>
              </a:solidFill>
            </a:endParaRPr>
          </a:p>
          <a:p>
            <a:r>
              <a:rPr lang="en-US" sz="2400" dirty="0" smtClean="0">
                <a:solidFill>
                  <a:schemeClr val="bg1"/>
                </a:solidFill>
              </a:rPr>
              <a:t>Provide evidence of progress towards targets</a:t>
            </a:r>
          </a:p>
          <a:p>
            <a:endParaRPr lang="en-US" sz="2400" dirty="0">
              <a:solidFill>
                <a:schemeClr val="bg1"/>
              </a:solidFill>
            </a:endParaRPr>
          </a:p>
          <a:p>
            <a:r>
              <a:rPr lang="en-US" sz="2400" dirty="0" smtClean="0">
                <a:solidFill>
                  <a:schemeClr val="bg1"/>
                </a:solidFill>
              </a:rPr>
              <a:t>Improve knowledge of what works and doesn’t work in PA management</a:t>
            </a:r>
          </a:p>
          <a:p>
            <a:endParaRPr lang="en-US" sz="2400" dirty="0">
              <a:solidFill>
                <a:schemeClr val="bg1"/>
              </a:solidFill>
            </a:endParaRPr>
          </a:p>
          <a:p>
            <a:r>
              <a:rPr lang="en-US" sz="2400" dirty="0" smtClean="0">
                <a:solidFill>
                  <a:schemeClr val="bg1"/>
                </a:solidFill>
              </a:rPr>
              <a:t>Support, train and learn from PA practitioners in the ACP regions</a:t>
            </a:r>
          </a:p>
          <a:p>
            <a:endParaRPr lang="en-US" sz="2400" dirty="0">
              <a:solidFill>
                <a:schemeClr val="bg1"/>
              </a:solidFill>
            </a:endParaRPr>
          </a:p>
          <a:p>
            <a:r>
              <a:rPr lang="en-US" sz="2400" dirty="0" smtClean="0">
                <a:solidFill>
                  <a:schemeClr val="bg1"/>
                </a:solidFill>
              </a:rPr>
              <a:t>Show how geospatial technology can make a genuine difference</a:t>
            </a:r>
          </a:p>
          <a:p>
            <a:endParaRPr lang="en-US" sz="2400" dirty="0">
              <a:solidFill>
                <a:schemeClr val="bg1"/>
              </a:solidFill>
            </a:endParaRPr>
          </a:p>
          <a:p>
            <a:r>
              <a:rPr lang="en-US" sz="2400" dirty="0" smtClean="0">
                <a:solidFill>
                  <a:schemeClr val="bg1"/>
                </a:solidFill>
              </a:rPr>
              <a:t>Prove that better data leads to better decisions</a:t>
            </a:r>
          </a:p>
          <a:p>
            <a:endParaRPr lang="en-US" sz="2400" dirty="0">
              <a:solidFill>
                <a:schemeClr val="bg1"/>
              </a:solidFill>
            </a:endParaRPr>
          </a:p>
          <a:p>
            <a:r>
              <a:rPr lang="en-US" sz="2400" dirty="0" smtClean="0">
                <a:solidFill>
                  <a:schemeClr val="bg1"/>
                </a:solidFill>
              </a:rPr>
              <a:t>Build partnerships that last and that have impact</a:t>
            </a:r>
            <a:endParaRPr lang="en-US" sz="2400" dirty="0">
              <a:solidFill>
                <a:schemeClr val="bg1"/>
              </a:solidFill>
            </a:endParaRPr>
          </a:p>
        </p:txBody>
      </p:sp>
    </p:spTree>
    <p:extLst>
      <p:ext uri="{BB962C8B-B14F-4D97-AF65-F5344CB8AC3E}">
        <p14:creationId xmlns:p14="http://schemas.microsoft.com/office/powerpoint/2010/main" val="13135913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p:cNvSpPr>
            <a:spLocks noGrp="1"/>
          </p:cNvSpPr>
          <p:nvPr>
            <p:ph type="title"/>
          </p:nvPr>
        </p:nvSpPr>
        <p:spPr>
          <a:xfrm>
            <a:off x="1335640" y="18388"/>
            <a:ext cx="9955659" cy="1101495"/>
          </a:xfrm>
        </p:spPr>
        <p:txBody>
          <a:bodyPr>
            <a:normAutofit/>
          </a:bodyPr>
          <a:lstStyle/>
          <a:p>
            <a:r>
              <a:rPr lang="en-US" sz="3600" b="1" dirty="0" smtClean="0">
                <a:solidFill>
                  <a:srgbClr val="093B37"/>
                </a:solidFill>
                <a:latin typeface="Verdana"/>
                <a:cs typeface="Verdana"/>
              </a:rPr>
              <a:t>DOPA – Global Scale</a:t>
            </a:r>
            <a:endParaRPr lang="en-US" sz="3600" b="1" dirty="0">
              <a:solidFill>
                <a:schemeClr val="tx2">
                  <a:lumMod val="60000"/>
                  <a:lumOff val="40000"/>
                </a:schemeClr>
              </a:solidFill>
            </a:endParaRPr>
          </a:p>
        </p:txBody>
      </p:sp>
      <p:sp>
        <p:nvSpPr>
          <p:cNvPr id="7" name="Text Placeholder 9"/>
          <p:cNvSpPr>
            <a:spLocks noGrp="1"/>
          </p:cNvSpPr>
          <p:nvPr>
            <p:ph type="body" idx="1"/>
          </p:nvPr>
        </p:nvSpPr>
        <p:spPr>
          <a:xfrm>
            <a:off x="420914" y="1479478"/>
            <a:ext cx="11569028" cy="4376791"/>
          </a:xfrm>
        </p:spPr>
        <p:txBody>
          <a:bodyPr>
            <a:noAutofit/>
          </a:bodyPr>
          <a:lstStyle/>
          <a:p>
            <a:r>
              <a:rPr lang="en-US" sz="2000" b="1" dirty="0" smtClean="0">
                <a:solidFill>
                  <a:srgbClr val="093B37"/>
                </a:solidFill>
              </a:rPr>
              <a:t>Global metrics and indicators for protected areas based on </a:t>
            </a:r>
            <a:r>
              <a:rPr lang="en-US" sz="2000" b="1" dirty="0" err="1" smtClean="0">
                <a:solidFill>
                  <a:srgbClr val="093B37"/>
                </a:solidFill>
              </a:rPr>
              <a:t>harmonised</a:t>
            </a:r>
            <a:r>
              <a:rPr lang="en-US" sz="2000" b="1" dirty="0" smtClean="0">
                <a:solidFill>
                  <a:srgbClr val="093B37"/>
                </a:solidFill>
              </a:rPr>
              <a:t> reference datasets</a:t>
            </a:r>
          </a:p>
          <a:p>
            <a:endParaRPr lang="en-US" sz="2000" b="1" dirty="0">
              <a:solidFill>
                <a:srgbClr val="093B37"/>
              </a:solidFill>
            </a:endParaRPr>
          </a:p>
          <a:p>
            <a:r>
              <a:rPr lang="en-US" sz="2000" b="1" dirty="0" smtClean="0">
                <a:solidFill>
                  <a:srgbClr val="093B37"/>
                </a:solidFill>
              </a:rPr>
              <a:t>Open source and open services</a:t>
            </a:r>
          </a:p>
          <a:p>
            <a:endParaRPr lang="en-US" sz="2000" b="1" dirty="0">
              <a:solidFill>
                <a:srgbClr val="093B37"/>
              </a:solidFill>
            </a:endParaRPr>
          </a:p>
          <a:p>
            <a:r>
              <a:rPr lang="en-US" sz="2000" b="1" dirty="0" smtClean="0">
                <a:solidFill>
                  <a:srgbClr val="093B37"/>
                </a:solidFill>
              </a:rPr>
              <a:t>Used as a data source for BIOPAMA</a:t>
            </a:r>
          </a:p>
          <a:p>
            <a:endParaRPr lang="en-US" sz="2000" b="1" dirty="0">
              <a:solidFill>
                <a:srgbClr val="093B37"/>
              </a:solidFill>
            </a:endParaRPr>
          </a:p>
          <a:p>
            <a:endParaRPr lang="en-US" sz="2000" dirty="0">
              <a:solidFill>
                <a:srgbClr val="093B37"/>
              </a:solidFill>
            </a:endParaRPr>
          </a:p>
        </p:txBody>
      </p:sp>
      <p:sp>
        <p:nvSpPr>
          <p:cNvPr id="4" name="TextBox 3"/>
          <p:cNvSpPr txBox="1"/>
          <p:nvPr/>
        </p:nvSpPr>
        <p:spPr>
          <a:xfrm>
            <a:off x="420914" y="6066993"/>
            <a:ext cx="8688252" cy="307777"/>
          </a:xfrm>
          <a:prstGeom prst="rect">
            <a:avLst/>
          </a:prstGeom>
          <a:noFill/>
        </p:spPr>
        <p:txBody>
          <a:bodyPr wrap="square" rtlCol="0">
            <a:spAutoFit/>
          </a:bodyPr>
          <a:lstStyle/>
          <a:p>
            <a:r>
              <a:rPr lang="en-US" sz="1400" dirty="0">
                <a:hlinkClick r:id="rId2"/>
              </a:rPr>
              <a:t>https://dopa-explorer.jrc.ec.europa.eu</a:t>
            </a:r>
            <a:r>
              <a:rPr lang="en-US" sz="1400" dirty="0" smtClean="0">
                <a:hlinkClick r:id="rId2"/>
              </a:rPr>
              <a:t>/</a:t>
            </a:r>
            <a:endParaRPr lang="en-US" sz="1400" dirty="0" smtClean="0"/>
          </a:p>
        </p:txBody>
      </p:sp>
    </p:spTree>
    <p:extLst>
      <p:ext uri="{BB962C8B-B14F-4D97-AF65-F5344CB8AC3E}">
        <p14:creationId xmlns:p14="http://schemas.microsoft.com/office/powerpoint/2010/main" val="1016877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p:cNvSpPr>
            <a:spLocks noGrp="1"/>
          </p:cNvSpPr>
          <p:nvPr>
            <p:ph type="title"/>
          </p:nvPr>
        </p:nvSpPr>
        <p:spPr>
          <a:xfrm>
            <a:off x="1335640" y="18388"/>
            <a:ext cx="9955659" cy="1101495"/>
          </a:xfrm>
        </p:spPr>
        <p:txBody>
          <a:bodyPr>
            <a:normAutofit/>
          </a:bodyPr>
          <a:lstStyle/>
          <a:p>
            <a:r>
              <a:rPr lang="en-US" sz="3600" b="1" dirty="0" smtClean="0">
                <a:solidFill>
                  <a:srgbClr val="093B37"/>
                </a:solidFill>
                <a:latin typeface="Verdana"/>
                <a:cs typeface="Verdana"/>
              </a:rPr>
              <a:t>Digital Observatory of Protected Areas</a:t>
            </a:r>
            <a:endParaRPr lang="en-US" sz="3600" b="1" dirty="0">
              <a:solidFill>
                <a:schemeClr val="tx2">
                  <a:lumMod val="60000"/>
                  <a:lumOff val="40000"/>
                </a:schemeClr>
              </a:solidFill>
            </a:endParaRPr>
          </a:p>
        </p:txBody>
      </p:sp>
      <p:sp>
        <p:nvSpPr>
          <p:cNvPr id="2" name="Text Placeholder 1"/>
          <p:cNvSpPr>
            <a:spLocks noGrp="1"/>
          </p:cNvSpPr>
          <p:nvPr>
            <p:ph type="body" idx="1"/>
          </p:nvPr>
        </p:nvSpPr>
        <p:spPr/>
        <p:txBody>
          <a:bodyPr/>
          <a:lstStyle/>
          <a:p>
            <a:endParaRPr lang="en-US"/>
          </a:p>
        </p:txBody>
      </p:sp>
      <p:sp>
        <p:nvSpPr>
          <p:cNvPr id="3" name="TextBox 2"/>
          <p:cNvSpPr txBox="1"/>
          <p:nvPr/>
        </p:nvSpPr>
        <p:spPr>
          <a:xfrm>
            <a:off x="1175657" y="6068291"/>
            <a:ext cx="5559920" cy="369332"/>
          </a:xfrm>
          <a:prstGeom prst="rect">
            <a:avLst/>
          </a:prstGeom>
          <a:noFill/>
        </p:spPr>
        <p:txBody>
          <a:bodyPr wrap="none" rtlCol="0">
            <a:spAutoFit/>
          </a:bodyPr>
          <a:lstStyle/>
          <a:p>
            <a:r>
              <a:rPr lang="en-US" dirty="0" smtClean="0"/>
              <a:t>&gt;400 metrics, 30000 PAs, &gt;25km2, 95% coverage Globally</a:t>
            </a:r>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075" y="18388"/>
            <a:ext cx="12169925" cy="6560296"/>
          </a:xfrm>
          <a:prstGeom prst="rect">
            <a:avLst/>
          </a:prstGeom>
        </p:spPr>
      </p:pic>
    </p:spTree>
    <p:extLst>
      <p:ext uri="{BB962C8B-B14F-4D97-AF65-F5344CB8AC3E}">
        <p14:creationId xmlns:p14="http://schemas.microsoft.com/office/powerpoint/2010/main" val="18986346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p:cNvSpPr>
            <a:spLocks noGrp="1"/>
          </p:cNvSpPr>
          <p:nvPr>
            <p:ph type="title"/>
          </p:nvPr>
        </p:nvSpPr>
        <p:spPr>
          <a:xfrm>
            <a:off x="1335640" y="18388"/>
            <a:ext cx="9955659" cy="1101495"/>
          </a:xfrm>
        </p:spPr>
        <p:txBody>
          <a:bodyPr>
            <a:normAutofit/>
          </a:bodyPr>
          <a:lstStyle/>
          <a:p>
            <a:r>
              <a:rPr lang="en-US" sz="3600" b="1" dirty="0" smtClean="0">
                <a:solidFill>
                  <a:srgbClr val="093B37"/>
                </a:solidFill>
                <a:latin typeface="Verdana"/>
                <a:cs typeface="Verdana"/>
              </a:rPr>
              <a:t>BIOPAMA – Regional Scale Information System</a:t>
            </a:r>
            <a:endParaRPr lang="en-US" sz="3600" b="1" dirty="0">
              <a:solidFill>
                <a:schemeClr val="tx2">
                  <a:lumMod val="60000"/>
                  <a:lumOff val="40000"/>
                </a:schemeClr>
              </a:solidFill>
            </a:endParaRPr>
          </a:p>
        </p:txBody>
      </p:sp>
      <p:sp>
        <p:nvSpPr>
          <p:cNvPr id="7" name="Text Placeholder 9"/>
          <p:cNvSpPr>
            <a:spLocks noGrp="1"/>
          </p:cNvSpPr>
          <p:nvPr>
            <p:ph type="body" idx="1"/>
          </p:nvPr>
        </p:nvSpPr>
        <p:spPr>
          <a:xfrm>
            <a:off x="420914" y="1479478"/>
            <a:ext cx="11569028" cy="4376791"/>
          </a:xfrm>
        </p:spPr>
        <p:txBody>
          <a:bodyPr>
            <a:noAutofit/>
          </a:bodyPr>
          <a:lstStyle/>
          <a:p>
            <a:r>
              <a:rPr lang="en-US" sz="2000" b="1" dirty="0" smtClean="0">
                <a:solidFill>
                  <a:srgbClr val="093B37"/>
                </a:solidFill>
              </a:rPr>
              <a:t>Covers the 79 ACP countries</a:t>
            </a:r>
          </a:p>
          <a:p>
            <a:endParaRPr lang="en-US" sz="2000" b="1" dirty="0">
              <a:solidFill>
                <a:srgbClr val="093B37"/>
              </a:solidFill>
            </a:endParaRPr>
          </a:p>
          <a:p>
            <a:r>
              <a:rPr lang="en-US" sz="2000" b="1" dirty="0" smtClean="0">
                <a:solidFill>
                  <a:srgbClr val="093B37"/>
                </a:solidFill>
              </a:rPr>
              <a:t>Open source and open services</a:t>
            </a:r>
          </a:p>
          <a:p>
            <a:endParaRPr lang="en-US" sz="2000" b="1" dirty="0">
              <a:solidFill>
                <a:srgbClr val="093B37"/>
              </a:solidFill>
            </a:endParaRPr>
          </a:p>
          <a:p>
            <a:r>
              <a:rPr lang="en-US" sz="2000" b="1" dirty="0" smtClean="0">
                <a:solidFill>
                  <a:srgbClr val="093B37"/>
                </a:solidFill>
              </a:rPr>
              <a:t>Evolution from a ”dashboard” to a means of measuring conservation progress and targets</a:t>
            </a:r>
          </a:p>
          <a:p>
            <a:endParaRPr lang="en-US" sz="2000" b="1" dirty="0">
              <a:solidFill>
                <a:srgbClr val="093B37"/>
              </a:solidFill>
            </a:endParaRPr>
          </a:p>
          <a:p>
            <a:r>
              <a:rPr lang="en-US" sz="2000" b="1" dirty="0" smtClean="0">
                <a:solidFill>
                  <a:srgbClr val="093B37"/>
                </a:solidFill>
              </a:rPr>
              <a:t>Components can be used as needed in sub-regional systems</a:t>
            </a:r>
          </a:p>
          <a:p>
            <a:endParaRPr lang="en-US" sz="2000" b="1" dirty="0">
              <a:solidFill>
                <a:srgbClr val="093B37"/>
              </a:solidFill>
            </a:endParaRPr>
          </a:p>
          <a:p>
            <a:r>
              <a:rPr lang="en-US" sz="2000" b="1" dirty="0" smtClean="0">
                <a:solidFill>
                  <a:srgbClr val="093B37"/>
                </a:solidFill>
              </a:rPr>
              <a:t>Additional modules – IMET, </a:t>
            </a:r>
            <a:r>
              <a:rPr lang="en-US" sz="2000" b="1" dirty="0" err="1" smtClean="0">
                <a:solidFill>
                  <a:srgbClr val="093B37"/>
                </a:solidFill>
              </a:rPr>
              <a:t>GeoNode</a:t>
            </a:r>
            <a:r>
              <a:rPr lang="en-US" sz="2000" b="1" dirty="0" smtClean="0">
                <a:solidFill>
                  <a:srgbClr val="093B37"/>
                </a:solidFill>
              </a:rPr>
              <a:t>, Yammer, Analysis</a:t>
            </a:r>
            <a:endParaRPr lang="en-US" sz="2000" b="1" dirty="0">
              <a:solidFill>
                <a:srgbClr val="093B37"/>
              </a:solidFill>
            </a:endParaRPr>
          </a:p>
          <a:p>
            <a:endParaRPr lang="en-US" sz="2000" dirty="0">
              <a:solidFill>
                <a:srgbClr val="093B37"/>
              </a:solidFill>
            </a:endParaRPr>
          </a:p>
        </p:txBody>
      </p:sp>
      <p:sp>
        <p:nvSpPr>
          <p:cNvPr id="4" name="TextBox 3"/>
          <p:cNvSpPr txBox="1"/>
          <p:nvPr/>
        </p:nvSpPr>
        <p:spPr>
          <a:xfrm>
            <a:off x="420914" y="6061975"/>
            <a:ext cx="8688252" cy="307777"/>
          </a:xfrm>
          <a:prstGeom prst="rect">
            <a:avLst/>
          </a:prstGeom>
          <a:noFill/>
        </p:spPr>
        <p:txBody>
          <a:bodyPr wrap="square" rtlCol="0">
            <a:spAutoFit/>
          </a:bodyPr>
          <a:lstStyle/>
          <a:p>
            <a:r>
              <a:rPr lang="en-US" sz="1400" dirty="0">
                <a:hlinkClick r:id="rId2"/>
              </a:rPr>
              <a:t>http://rris.biopama.org/</a:t>
            </a:r>
            <a:r>
              <a:rPr lang="en-US" sz="1400" dirty="0"/>
              <a:t> </a:t>
            </a:r>
          </a:p>
        </p:txBody>
      </p:sp>
    </p:spTree>
    <p:extLst>
      <p:ext uri="{BB962C8B-B14F-4D97-AF65-F5344CB8AC3E}">
        <p14:creationId xmlns:p14="http://schemas.microsoft.com/office/powerpoint/2010/main" val="17578198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p:cNvSpPr>
            <a:spLocks noGrp="1"/>
          </p:cNvSpPr>
          <p:nvPr>
            <p:ph type="title"/>
          </p:nvPr>
        </p:nvSpPr>
        <p:spPr>
          <a:xfrm>
            <a:off x="1335640" y="18388"/>
            <a:ext cx="9955659" cy="1101495"/>
          </a:xfrm>
        </p:spPr>
        <p:txBody>
          <a:bodyPr>
            <a:normAutofit/>
          </a:bodyPr>
          <a:lstStyle/>
          <a:p>
            <a:r>
              <a:rPr lang="en-US" sz="3600" b="1" dirty="0" smtClean="0">
                <a:solidFill>
                  <a:srgbClr val="093B37"/>
                </a:solidFill>
                <a:latin typeface="Verdana"/>
                <a:cs typeface="Verdana"/>
              </a:rPr>
              <a:t>Reference Information System (RIS) 2015-2018</a:t>
            </a:r>
            <a:endParaRPr lang="en-US" sz="3600" b="1" dirty="0">
              <a:solidFill>
                <a:schemeClr val="tx2">
                  <a:lumMod val="60000"/>
                  <a:lumOff val="40000"/>
                </a:schemeClr>
              </a:solidFill>
            </a:endParaRPr>
          </a:p>
        </p:txBody>
      </p:sp>
      <p:sp>
        <p:nvSpPr>
          <p:cNvPr id="7" name="Text Placeholder 9"/>
          <p:cNvSpPr>
            <a:spLocks noGrp="1"/>
          </p:cNvSpPr>
          <p:nvPr>
            <p:ph type="body" idx="1"/>
          </p:nvPr>
        </p:nvSpPr>
        <p:spPr>
          <a:xfrm>
            <a:off x="6096000" y="1479478"/>
            <a:ext cx="5893941" cy="4376791"/>
          </a:xfrm>
        </p:spPr>
        <p:txBody>
          <a:bodyPr>
            <a:noAutofit/>
          </a:bodyPr>
          <a:lstStyle/>
          <a:p>
            <a:r>
              <a:rPr lang="en-US" sz="2000" dirty="0" smtClean="0">
                <a:solidFill>
                  <a:srgbClr val="093B37"/>
                </a:solidFill>
              </a:rPr>
              <a:t>Aggregation including 3</a:t>
            </a:r>
            <a:r>
              <a:rPr lang="en-US" sz="2000" baseline="30000" dirty="0" smtClean="0">
                <a:solidFill>
                  <a:srgbClr val="093B37"/>
                </a:solidFill>
              </a:rPr>
              <a:t>rd</a:t>
            </a:r>
            <a:r>
              <a:rPr lang="en-US" sz="2000" dirty="0" smtClean="0">
                <a:solidFill>
                  <a:srgbClr val="093B37"/>
                </a:solidFill>
              </a:rPr>
              <a:t> party content</a:t>
            </a:r>
          </a:p>
          <a:p>
            <a:r>
              <a:rPr lang="en-US" sz="2000" dirty="0" smtClean="0">
                <a:solidFill>
                  <a:srgbClr val="093B37"/>
                </a:solidFill>
              </a:rPr>
              <a:t>Embedded map interface</a:t>
            </a:r>
          </a:p>
          <a:p>
            <a:r>
              <a:rPr lang="en-US" sz="2000" dirty="0" smtClean="0">
                <a:solidFill>
                  <a:srgbClr val="093B37"/>
                </a:solidFill>
              </a:rPr>
              <a:t>Reuse of DOPA indicators </a:t>
            </a:r>
          </a:p>
          <a:p>
            <a:endParaRPr lang="en-US" sz="2000" dirty="0">
              <a:solidFill>
                <a:srgbClr val="093B37"/>
              </a:solidFill>
            </a:endParaRPr>
          </a:p>
        </p:txBody>
      </p:sp>
      <p:sp>
        <p:nvSpPr>
          <p:cNvPr id="4" name="TextBox 3"/>
          <p:cNvSpPr txBox="1"/>
          <p:nvPr/>
        </p:nvSpPr>
        <p:spPr>
          <a:xfrm>
            <a:off x="420914" y="6061975"/>
            <a:ext cx="8688252" cy="307777"/>
          </a:xfrm>
          <a:prstGeom prst="rect">
            <a:avLst/>
          </a:prstGeom>
          <a:noFill/>
        </p:spPr>
        <p:txBody>
          <a:bodyPr wrap="square" rtlCol="0">
            <a:spAutoFit/>
          </a:bodyPr>
          <a:lstStyle/>
          <a:p>
            <a:r>
              <a:rPr lang="en-US" sz="1400" dirty="0">
                <a:hlinkClick r:id="rId3"/>
              </a:rPr>
              <a:t>http://rris.biopama.org/</a:t>
            </a:r>
            <a:r>
              <a:rPr lang="en-US" sz="1400" dirty="0"/>
              <a:t> </a:t>
            </a:r>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1117069"/>
            <a:ext cx="6096000" cy="5801671"/>
          </a:xfrm>
          <a:prstGeom prst="rect">
            <a:avLst/>
          </a:prstGeom>
        </p:spPr>
      </p:pic>
    </p:spTree>
    <p:extLst>
      <p:ext uri="{BB962C8B-B14F-4D97-AF65-F5344CB8AC3E}">
        <p14:creationId xmlns:p14="http://schemas.microsoft.com/office/powerpoint/2010/main" val="2857177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me | BIOPAMA RIS - Mozilla Firefox"/>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12192000" cy="6483332"/>
          </a:xfrm>
          <a:prstGeom prst="rect">
            <a:avLst/>
          </a:prstGeom>
        </p:spPr>
      </p:pic>
      <p:sp>
        <p:nvSpPr>
          <p:cNvPr id="6" name="Title 8"/>
          <p:cNvSpPr>
            <a:spLocks noGrp="1"/>
          </p:cNvSpPr>
          <p:nvPr>
            <p:ph type="title"/>
          </p:nvPr>
        </p:nvSpPr>
        <p:spPr>
          <a:xfrm>
            <a:off x="1194370" y="424788"/>
            <a:ext cx="9955659" cy="1101495"/>
          </a:xfrm>
        </p:spPr>
        <p:txBody>
          <a:bodyPr>
            <a:normAutofit/>
          </a:bodyPr>
          <a:lstStyle/>
          <a:p>
            <a:r>
              <a:rPr lang="en-US" sz="3600" b="1" dirty="0" smtClean="0">
                <a:solidFill>
                  <a:srgbClr val="093B37"/>
                </a:solidFill>
                <a:latin typeface="Verdana"/>
                <a:cs typeface="Verdana"/>
              </a:rPr>
              <a:t>ACP Reference </a:t>
            </a:r>
            <a:r>
              <a:rPr lang="en-US" sz="3600" b="1" smtClean="0">
                <a:solidFill>
                  <a:srgbClr val="093B37"/>
                </a:solidFill>
                <a:latin typeface="Verdana"/>
                <a:cs typeface="Verdana"/>
              </a:rPr>
              <a:t>Information System 2018- </a:t>
            </a:r>
            <a:endParaRPr lang="en-US" sz="3600" b="1" dirty="0">
              <a:solidFill>
                <a:schemeClr val="tx2">
                  <a:lumMod val="60000"/>
                  <a:lumOff val="40000"/>
                </a:schemeClr>
              </a:solidFill>
            </a:endParaRPr>
          </a:p>
        </p:txBody>
      </p:sp>
      <p:sp>
        <p:nvSpPr>
          <p:cNvPr id="2" name="Text Placeholder 1"/>
          <p:cNvSpPr>
            <a:spLocks noGrp="1"/>
          </p:cNvSpPr>
          <p:nvPr>
            <p:ph type="body" idx="1"/>
          </p:nvPr>
        </p:nvSpPr>
        <p:spPr/>
        <p:txBody>
          <a:bodyPr/>
          <a:lstStyle/>
          <a:p>
            <a:endParaRPr lang="en-US"/>
          </a:p>
        </p:txBody>
      </p:sp>
      <p:sp>
        <p:nvSpPr>
          <p:cNvPr id="3" name="TextBox 2"/>
          <p:cNvSpPr txBox="1"/>
          <p:nvPr/>
        </p:nvSpPr>
        <p:spPr>
          <a:xfrm>
            <a:off x="102703" y="6501720"/>
            <a:ext cx="2232278" cy="369332"/>
          </a:xfrm>
          <a:prstGeom prst="rect">
            <a:avLst/>
          </a:prstGeom>
          <a:noFill/>
        </p:spPr>
        <p:txBody>
          <a:bodyPr wrap="none" rtlCol="0">
            <a:spAutoFit/>
          </a:bodyPr>
          <a:lstStyle/>
          <a:p>
            <a:r>
              <a:rPr lang="en-US" dirty="0" smtClean="0"/>
              <a:t>All PAs in ACP (&gt;9000)</a:t>
            </a:r>
          </a:p>
        </p:txBody>
      </p:sp>
    </p:spTree>
    <p:extLst>
      <p:ext uri="{BB962C8B-B14F-4D97-AF65-F5344CB8AC3E}">
        <p14:creationId xmlns:p14="http://schemas.microsoft.com/office/powerpoint/2010/main" val="14814274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1E3E8"/>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marL="285481" indent="-285481" defTabSz="913535" fontAlgn="base">
          <a:lnSpc>
            <a:spcPct val="150000"/>
          </a:lnSpc>
          <a:spcBef>
            <a:spcPct val="0"/>
          </a:spcBef>
          <a:spcAft>
            <a:spcPct val="0"/>
          </a:spcAft>
          <a:buClr>
            <a:srgbClr val="3B83C1"/>
          </a:buClr>
          <a:buFont typeface="Arial" panose="020B0604020202020204" pitchFamily="34" charset="0"/>
          <a:buChar char="•"/>
          <a:defRPr sz="2400" dirty="0">
            <a:solidFill>
              <a:srgbClr val="093B37"/>
            </a:solidFill>
            <a:latin typeface="Verdana"/>
            <a:ea typeface="ＭＳ Ｐゴシック"/>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85070</TotalTime>
  <Words>1535</Words>
  <Application>Microsoft Office PowerPoint</Application>
  <PresentationFormat>Widescreen</PresentationFormat>
  <Paragraphs>208</Paragraphs>
  <Slides>24</Slides>
  <Notes>16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ＭＳ Ｐゴシック</vt:lpstr>
      <vt:lpstr>ＭＳ Ｐゴシック</vt:lpstr>
      <vt:lpstr>Arial</vt:lpstr>
      <vt:lpstr>Calibri</vt:lpstr>
      <vt:lpstr>Franklin Gothic Book</vt:lpstr>
      <vt:lpstr>Franklin Gothic Demi</vt:lpstr>
      <vt:lpstr>Mangal</vt:lpstr>
      <vt:lpstr>Verdana</vt:lpstr>
      <vt:lpstr>Verdana Standaard</vt:lpstr>
      <vt:lpstr>Office Theme</vt:lpstr>
      <vt:lpstr>Office-thema</vt:lpstr>
      <vt:lpstr>BIOPAMA Phase 2 Information Tools for Protected Areas</vt:lpstr>
      <vt:lpstr>PowerPoint Presentation</vt:lpstr>
      <vt:lpstr>JRC Objectives</vt:lpstr>
      <vt:lpstr>PowerPoint Presentation</vt:lpstr>
      <vt:lpstr>DOPA – Global Scale</vt:lpstr>
      <vt:lpstr>Digital Observatory of Protected Areas</vt:lpstr>
      <vt:lpstr>BIOPAMA – Regional Scale Information System</vt:lpstr>
      <vt:lpstr>Reference Information System (RIS) 2015-2018</vt:lpstr>
      <vt:lpstr>ACP Reference Information System 2018- </vt:lpstr>
      <vt:lpstr>PowerPoint Presentation</vt:lpstr>
      <vt:lpstr>PowerPoint Presentation</vt:lpstr>
      <vt:lpstr>Regional Reference Information Systems</vt:lpstr>
      <vt:lpstr>PowerPoint Presentation</vt:lpstr>
      <vt:lpstr>Ecosystem Services</vt:lpstr>
      <vt:lpstr>Terrestrial PAs</vt:lpstr>
      <vt:lpstr>IMET</vt:lpstr>
      <vt:lpstr>PAME</vt:lpstr>
      <vt:lpstr>PA Mapping Tools and Campaigns</vt:lpstr>
      <vt:lpstr>PowerPoint Presentation</vt:lpstr>
      <vt:lpstr>PowerPoint Presentation</vt:lpstr>
      <vt:lpstr>PowerPoint Presentation</vt:lpstr>
      <vt:lpstr>Analysis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Road to Romania</dc:title>
  <dc:creator>Microsoft Office User</dc:creator>
  <cp:lastModifiedBy>BUCIOACA Roxana</cp:lastModifiedBy>
  <cp:revision>205</cp:revision>
  <cp:lastPrinted>2018-01-23T16:11:39Z</cp:lastPrinted>
  <dcterms:created xsi:type="dcterms:W3CDTF">2016-03-29T08:17:27Z</dcterms:created>
  <dcterms:modified xsi:type="dcterms:W3CDTF">2019-04-24T19:09:57Z</dcterms:modified>
</cp:coreProperties>
</file>